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2.xml" ContentType="application/vnd.openxmlformats-officedocument.themeOverr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5"/>
  </p:notesMasterIdLst>
  <p:sldIdLst>
    <p:sldId id="256" r:id="rId2"/>
    <p:sldId id="1788" r:id="rId3"/>
    <p:sldId id="1805" r:id="rId4"/>
    <p:sldId id="1910" r:id="rId5"/>
    <p:sldId id="1911" r:id="rId6"/>
    <p:sldId id="1904" r:id="rId7"/>
    <p:sldId id="1912" r:id="rId8"/>
    <p:sldId id="1905" r:id="rId9"/>
    <p:sldId id="1913" r:id="rId10"/>
    <p:sldId id="1917" r:id="rId11"/>
    <p:sldId id="1916" r:id="rId12"/>
    <p:sldId id="1914" r:id="rId13"/>
    <p:sldId id="1915" r:id="rId14"/>
    <p:sldId id="1918" r:id="rId15"/>
    <p:sldId id="1919" r:id="rId16"/>
    <p:sldId id="1920" r:id="rId17"/>
    <p:sldId id="1922" r:id="rId18"/>
    <p:sldId id="1906" r:id="rId19"/>
    <p:sldId id="1923" r:id="rId20"/>
    <p:sldId id="1924" r:id="rId21"/>
    <p:sldId id="1925" r:id="rId22"/>
    <p:sldId id="1926" r:id="rId23"/>
    <p:sldId id="261" r:id="rId24"/>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C2F3"/>
    <a:srgbClr val="5269E0"/>
    <a:srgbClr val="A4D1F0"/>
    <a:srgbClr val="023F6C"/>
    <a:srgbClr val="19226B"/>
    <a:srgbClr val="FF4775"/>
    <a:srgbClr val="FFDC44"/>
    <a:srgbClr val="222C89"/>
    <a:srgbClr val="0246E2"/>
    <a:srgbClr val="445E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68" autoAdjust="0"/>
    <p:restoredTop sz="94007" autoAdjust="0"/>
  </p:normalViewPr>
  <p:slideViewPr>
    <p:cSldViewPr snapToGrid="0">
      <p:cViewPr>
        <p:scale>
          <a:sx n="75" d="100"/>
          <a:sy n="75" d="100"/>
        </p:scale>
        <p:origin x="926" y="187"/>
      </p:cViewPr>
      <p:guideLst/>
    </p:cSldViewPr>
  </p:slideViewPr>
  <p:outlineViewPr>
    <p:cViewPr>
      <p:scale>
        <a:sx n="33" d="100"/>
        <a:sy n="33" d="100"/>
      </p:scale>
      <p:origin x="0" y="-365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2023/6/15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extLst>
      <p:ext uri="{BB962C8B-B14F-4D97-AF65-F5344CB8AC3E}">
        <p14:creationId xmlns:p14="http://schemas.microsoft.com/office/powerpoint/2010/main" val="2184981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E6FDB6-6D2B-46C1-9FA1-D82906A37C3A}" type="slidenum">
              <a:rPr lang="zh-CN" altLang="en-US" smtClean="0"/>
              <a:t>1</a:t>
            </a:fld>
            <a:endParaRPr lang="zh-CN" altLang="en-US"/>
          </a:p>
        </p:txBody>
      </p:sp>
    </p:spTree>
    <p:extLst>
      <p:ext uri="{BB962C8B-B14F-4D97-AF65-F5344CB8AC3E}">
        <p14:creationId xmlns:p14="http://schemas.microsoft.com/office/powerpoint/2010/main" val="687707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E6FDB6-6D2B-46C1-9FA1-D82906A37C3A}" type="slidenum">
              <a:rPr lang="zh-CN" altLang="en-US" smtClean="0"/>
              <a:t>2</a:t>
            </a:fld>
            <a:endParaRPr lang="zh-CN" altLang="en-US"/>
          </a:p>
        </p:txBody>
      </p:sp>
    </p:spTree>
    <p:extLst>
      <p:ext uri="{BB962C8B-B14F-4D97-AF65-F5344CB8AC3E}">
        <p14:creationId xmlns:p14="http://schemas.microsoft.com/office/powerpoint/2010/main" val="3375496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E6FDB6-6D2B-46C1-9FA1-D82906A37C3A}" type="slidenum">
              <a:rPr lang="zh-CN" altLang="en-US" smtClean="0"/>
              <a:t>3</a:t>
            </a:fld>
            <a:endParaRPr lang="zh-CN" altLang="en-US"/>
          </a:p>
        </p:txBody>
      </p:sp>
    </p:spTree>
    <p:extLst>
      <p:ext uri="{BB962C8B-B14F-4D97-AF65-F5344CB8AC3E}">
        <p14:creationId xmlns:p14="http://schemas.microsoft.com/office/powerpoint/2010/main" val="16516714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E6FDB6-6D2B-46C1-9FA1-D82906A37C3A}" type="slidenum">
              <a:rPr lang="zh-CN" altLang="en-US" smtClean="0"/>
              <a:t>6</a:t>
            </a:fld>
            <a:endParaRPr lang="zh-CN" altLang="en-US"/>
          </a:p>
        </p:txBody>
      </p:sp>
    </p:spTree>
    <p:extLst>
      <p:ext uri="{BB962C8B-B14F-4D97-AF65-F5344CB8AC3E}">
        <p14:creationId xmlns:p14="http://schemas.microsoft.com/office/powerpoint/2010/main" val="2639183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E6FDB6-6D2B-46C1-9FA1-D82906A37C3A}" type="slidenum">
              <a:rPr lang="zh-CN" altLang="en-US" smtClean="0"/>
              <a:t>8</a:t>
            </a:fld>
            <a:endParaRPr lang="zh-CN" altLang="en-US"/>
          </a:p>
        </p:txBody>
      </p:sp>
    </p:spTree>
    <p:extLst>
      <p:ext uri="{BB962C8B-B14F-4D97-AF65-F5344CB8AC3E}">
        <p14:creationId xmlns:p14="http://schemas.microsoft.com/office/powerpoint/2010/main" val="3559651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E6FDB6-6D2B-46C1-9FA1-D82906A37C3A}" type="slidenum">
              <a:rPr lang="zh-CN" altLang="en-US" smtClean="0"/>
              <a:t>18</a:t>
            </a:fld>
            <a:endParaRPr lang="zh-CN" altLang="en-US"/>
          </a:p>
        </p:txBody>
      </p:sp>
    </p:spTree>
    <p:extLst>
      <p:ext uri="{BB962C8B-B14F-4D97-AF65-F5344CB8AC3E}">
        <p14:creationId xmlns:p14="http://schemas.microsoft.com/office/powerpoint/2010/main" val="16194928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E6FDB6-6D2B-46C1-9FA1-D82906A37C3A}" type="slidenum">
              <a:rPr lang="zh-CN" altLang="en-US" smtClean="0"/>
              <a:t>20</a:t>
            </a:fld>
            <a:endParaRPr lang="zh-CN" altLang="en-US"/>
          </a:p>
        </p:txBody>
      </p:sp>
    </p:spTree>
    <p:extLst>
      <p:ext uri="{BB962C8B-B14F-4D97-AF65-F5344CB8AC3E}">
        <p14:creationId xmlns:p14="http://schemas.microsoft.com/office/powerpoint/2010/main" val="2283269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9E6FDB6-6D2B-46C1-9FA1-D82906A37C3A}" type="slidenum">
              <a:rPr lang="zh-CN" altLang="en-US" smtClean="0"/>
              <a:t>23</a:t>
            </a:fld>
            <a:endParaRPr lang="zh-CN" altLang="en-US"/>
          </a:p>
        </p:txBody>
      </p:sp>
    </p:spTree>
    <p:extLst>
      <p:ext uri="{BB962C8B-B14F-4D97-AF65-F5344CB8AC3E}">
        <p14:creationId xmlns:p14="http://schemas.microsoft.com/office/powerpoint/2010/main" val="36106452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userDrawn="1">
  <p:cSld name="标题幻灯片">
    <p:bg>
      <p:bgPr>
        <a:gradFill>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9802" name="标题 9801"/>
          <p:cNvSpPr>
            <a:spLocks noGrp="1"/>
          </p:cNvSpPr>
          <p:nvPr userDrawn="1">
            <p:ph type="ctrTitle" hasCustomPrompt="1"/>
          </p:nvPr>
        </p:nvSpPr>
        <p:spPr>
          <a:xfrm>
            <a:off x="1134688" y="1771770"/>
            <a:ext cx="3813146" cy="1063498"/>
          </a:xfrm>
          <a:noFill/>
          <a:effectLst/>
        </p:spPr>
        <p:txBody>
          <a:bodyPr anchor="ctr">
            <a:normAutofit/>
          </a:bodyPr>
          <a:lstStyle>
            <a:lvl1pPr algn="l">
              <a:defRPr sz="3200">
                <a:solidFill>
                  <a:schemeClr val="bg1"/>
                </a:solidFill>
              </a:defRPr>
            </a:lvl1pPr>
          </a:lstStyle>
          <a:p>
            <a:r>
              <a:rPr lang="en-US"/>
              <a:t>Click to edit master title style</a:t>
            </a:r>
            <a:endParaRPr lang="zh-CN" altLang="en-US"/>
          </a:p>
        </p:txBody>
      </p:sp>
      <p:sp>
        <p:nvSpPr>
          <p:cNvPr id="9801" name="副标题 9800"/>
          <p:cNvSpPr>
            <a:spLocks noGrp="1"/>
          </p:cNvSpPr>
          <p:nvPr userDrawn="1">
            <p:ph type="subTitle" idx="1" hasCustomPrompt="1"/>
          </p:nvPr>
        </p:nvSpPr>
        <p:spPr>
          <a:xfrm>
            <a:off x="1134687" y="2963120"/>
            <a:ext cx="3804129" cy="258922"/>
          </a:xfrm>
          <a:noFill/>
          <a:effectLst/>
        </p:spPr>
        <p:txBody>
          <a:bodyPr anchor="ctr">
            <a:normAutofit/>
          </a:bodyPr>
          <a:lstStyle>
            <a:lvl1pPr marL="0" indent="0" algn="l">
              <a:buNone/>
              <a:defRPr sz="2000">
                <a:solidFill>
                  <a:schemeClr val="bg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p>
        </p:txBody>
      </p:sp>
      <p:grpSp>
        <p:nvGrpSpPr>
          <p:cNvPr id="7" name="组合 6">
            <a:extLst>
              <a:ext uri="{FF2B5EF4-FFF2-40B4-BE49-F238E27FC236}">
                <a16:creationId xmlns:a16="http://schemas.microsoft.com/office/drawing/2014/main" id="{DF6C5AFA-021D-4AF0-AB63-3D37D5AB9975}"/>
              </a:ext>
            </a:extLst>
          </p:cNvPr>
          <p:cNvGrpSpPr/>
          <p:nvPr userDrawn="1"/>
        </p:nvGrpSpPr>
        <p:grpSpPr>
          <a:xfrm>
            <a:off x="-59752" y="4343595"/>
            <a:ext cx="12286411" cy="2514405"/>
            <a:chOff x="-59752" y="492797"/>
            <a:chExt cx="12286411" cy="6365203"/>
          </a:xfrm>
        </p:grpSpPr>
        <p:sp>
          <p:nvSpPr>
            <p:cNvPr id="8" name="任意多边形: 形状 7">
              <a:extLst>
                <a:ext uri="{FF2B5EF4-FFF2-40B4-BE49-F238E27FC236}">
                  <a16:creationId xmlns:a16="http://schemas.microsoft.com/office/drawing/2014/main" id="{D3EB17EF-0238-4CE4-8A04-B8A675079A32}"/>
                </a:ext>
              </a:extLst>
            </p:cNvPr>
            <p:cNvSpPr/>
            <p:nvPr/>
          </p:nvSpPr>
          <p:spPr>
            <a:xfrm>
              <a:off x="-55115" y="1799444"/>
              <a:ext cx="5865023" cy="5057031"/>
            </a:xfrm>
            <a:custGeom>
              <a:avLst/>
              <a:gdLst>
                <a:gd name="connsiteX0" fmla="*/ 42314 w 5865022"/>
                <a:gd name="connsiteY0" fmla="*/ 299740 h 5057031"/>
                <a:gd name="connsiteX1" fmla="*/ 42314 w 5865022"/>
                <a:gd name="connsiteY1" fmla="*/ 5020324 h 5057031"/>
                <a:gd name="connsiteX2" fmla="*/ 5837791 w 5865022"/>
                <a:gd name="connsiteY2" fmla="*/ 3563073 h 5057031"/>
                <a:gd name="connsiteX3" fmla="*/ 4161738 w 5865022"/>
                <a:gd name="connsiteY3" fmla="*/ 1346236 h 5057031"/>
                <a:gd name="connsiteX4" fmla="*/ 42314 w 5865022"/>
                <a:gd name="connsiteY4" fmla="*/ 299740 h 5057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5022" h="5057031">
                  <a:moveTo>
                    <a:pt x="42314" y="299740"/>
                  </a:moveTo>
                  <a:lnTo>
                    <a:pt x="42314" y="5020324"/>
                  </a:lnTo>
                  <a:cubicBezTo>
                    <a:pt x="42314" y="5020324"/>
                    <a:pt x="2420777" y="3150255"/>
                    <a:pt x="5837791" y="3563073"/>
                  </a:cubicBezTo>
                  <a:cubicBezTo>
                    <a:pt x="5837791" y="3563073"/>
                    <a:pt x="4602195" y="2163618"/>
                    <a:pt x="4161738" y="1346236"/>
                  </a:cubicBezTo>
                  <a:cubicBezTo>
                    <a:pt x="3941510" y="939609"/>
                    <a:pt x="2694324" y="-560987"/>
                    <a:pt x="42314" y="299740"/>
                  </a:cubicBezTo>
                  <a:close/>
                </a:path>
              </a:pathLst>
            </a:custGeom>
            <a:solidFill>
              <a:srgbClr val="FFFFFF">
                <a:alpha val="88000"/>
              </a:srgbClr>
            </a:solidFill>
            <a:ln w="23181" cap="flat">
              <a:noFill/>
              <a:prstDash val="solid"/>
              <a:miter/>
            </a:ln>
          </p:spPr>
          <p:txBody>
            <a:bodyPr rtlCol="0" anchor="ctr"/>
            <a:lstStyle/>
            <a:p>
              <a:endParaRPr lang="zh-CN" altLang="en-US"/>
            </a:p>
          </p:txBody>
        </p:sp>
        <p:sp>
          <p:nvSpPr>
            <p:cNvPr id="9" name="任意多边形: 形状 8">
              <a:extLst>
                <a:ext uri="{FF2B5EF4-FFF2-40B4-BE49-F238E27FC236}">
                  <a16:creationId xmlns:a16="http://schemas.microsoft.com/office/drawing/2014/main" id="{54FE23AE-3ED0-42D6-BFDE-173FD192ABF1}"/>
                </a:ext>
              </a:extLst>
            </p:cNvPr>
            <p:cNvSpPr/>
            <p:nvPr/>
          </p:nvSpPr>
          <p:spPr>
            <a:xfrm>
              <a:off x="101976" y="5372040"/>
              <a:ext cx="4945832" cy="1485960"/>
            </a:xfrm>
            <a:custGeom>
              <a:avLst/>
              <a:gdLst>
                <a:gd name="connsiteX0" fmla="*/ 4675911 w 4945832"/>
                <a:gd name="connsiteY0" fmla="*/ 1 h 1485960"/>
                <a:gd name="connsiteX1" fmla="*/ 4945832 w 4945832"/>
                <a:gd name="connsiteY1" fmla="*/ 4926 h 1485960"/>
                <a:gd name="connsiteX2" fmla="*/ 1201905 w 4945832"/>
                <a:gd name="connsiteY2" fmla="*/ 1448255 h 1485960"/>
                <a:gd name="connsiteX3" fmla="*/ 1150067 w 4945832"/>
                <a:gd name="connsiteY3" fmla="*/ 1485960 h 1485960"/>
                <a:gd name="connsiteX4" fmla="*/ 0 w 4945832"/>
                <a:gd name="connsiteY4" fmla="*/ 1485960 h 1485960"/>
                <a:gd name="connsiteX5" fmla="*/ 88798 w 4945832"/>
                <a:gd name="connsiteY5" fmla="*/ 1425292 h 1485960"/>
                <a:gd name="connsiteX6" fmla="*/ 4675911 w 4945832"/>
                <a:gd name="connsiteY6" fmla="*/ 1 h 148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5832" h="1485960">
                  <a:moveTo>
                    <a:pt x="4675911" y="1"/>
                  </a:moveTo>
                  <a:cubicBezTo>
                    <a:pt x="4765145" y="-34"/>
                    <a:pt x="4855133" y="1572"/>
                    <a:pt x="4945832" y="4926"/>
                  </a:cubicBezTo>
                  <a:cubicBezTo>
                    <a:pt x="4945832" y="4926"/>
                    <a:pt x="3262473" y="-5360"/>
                    <a:pt x="1201905" y="1448255"/>
                  </a:cubicBezTo>
                  <a:lnTo>
                    <a:pt x="1150067" y="1485960"/>
                  </a:lnTo>
                  <a:lnTo>
                    <a:pt x="0" y="1485960"/>
                  </a:lnTo>
                  <a:lnTo>
                    <a:pt x="88798" y="1425292"/>
                  </a:lnTo>
                  <a:cubicBezTo>
                    <a:pt x="686117" y="1027805"/>
                    <a:pt x="2445078" y="879"/>
                    <a:pt x="4675911" y="1"/>
                  </a:cubicBezTo>
                  <a:close/>
                </a:path>
              </a:pathLst>
            </a:custGeom>
            <a:solidFill>
              <a:srgbClr val="FFFFFF">
                <a:alpha val="46000"/>
              </a:srgbClr>
            </a:solidFill>
            <a:ln w="23181" cap="flat">
              <a:noFill/>
              <a:prstDash val="solid"/>
              <a:miter/>
            </a:ln>
          </p:spPr>
          <p:txBody>
            <a:bodyPr rtlCol="0" anchor="ctr"/>
            <a:lstStyle/>
            <a:p>
              <a:endParaRPr lang="zh-CN" altLang="en-US"/>
            </a:p>
          </p:txBody>
        </p:sp>
        <p:sp>
          <p:nvSpPr>
            <p:cNvPr id="10" name="任意多边形: 形状 9">
              <a:extLst>
                <a:ext uri="{FF2B5EF4-FFF2-40B4-BE49-F238E27FC236}">
                  <a16:creationId xmlns:a16="http://schemas.microsoft.com/office/drawing/2014/main" id="{5B27B51B-7C20-4495-92A1-B60AC5BBB08D}"/>
                </a:ext>
              </a:extLst>
            </p:cNvPr>
            <p:cNvSpPr/>
            <p:nvPr/>
          </p:nvSpPr>
          <p:spPr>
            <a:xfrm>
              <a:off x="-59752" y="492797"/>
              <a:ext cx="12286411" cy="6027156"/>
            </a:xfrm>
            <a:custGeom>
              <a:avLst/>
              <a:gdLst>
                <a:gd name="connsiteX0" fmla="*/ 42314 w 12286410"/>
                <a:gd name="connsiteY0" fmla="*/ 1406170 h 6027155"/>
                <a:gd name="connsiteX1" fmla="*/ 42314 w 12286410"/>
                <a:gd name="connsiteY1" fmla="*/ 1499054 h 6027155"/>
                <a:gd name="connsiteX2" fmla="*/ 3125507 w 12286410"/>
                <a:gd name="connsiteY2" fmla="*/ 1587811 h 6027155"/>
                <a:gd name="connsiteX3" fmla="*/ 4783014 w 12286410"/>
                <a:gd name="connsiteY3" fmla="*/ 3441368 h 6027155"/>
                <a:gd name="connsiteX4" fmla="*/ 12259179 w 12286410"/>
                <a:gd name="connsiteY4" fmla="*/ 5288732 h 6027155"/>
                <a:gd name="connsiteX5" fmla="*/ 12259179 w 12286410"/>
                <a:gd name="connsiteY5" fmla="*/ 37676 h 6027155"/>
                <a:gd name="connsiteX6" fmla="*/ 6505429 w 12286410"/>
                <a:gd name="connsiteY6" fmla="*/ 2611601 h 6027155"/>
                <a:gd name="connsiteX7" fmla="*/ 4034238 w 12286410"/>
                <a:gd name="connsiteY7" fmla="*/ 1769451 h 6027155"/>
                <a:gd name="connsiteX8" fmla="*/ 42314 w 12286410"/>
                <a:gd name="connsiteY8" fmla="*/ 1406170 h 6027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86410" h="6027155">
                  <a:moveTo>
                    <a:pt x="42314" y="1406170"/>
                  </a:moveTo>
                  <a:lnTo>
                    <a:pt x="42314" y="1499054"/>
                  </a:lnTo>
                  <a:cubicBezTo>
                    <a:pt x="42314" y="1499054"/>
                    <a:pt x="1827320" y="972710"/>
                    <a:pt x="3125507" y="1587811"/>
                  </a:cubicBezTo>
                  <a:cubicBezTo>
                    <a:pt x="3125507" y="1587811"/>
                    <a:pt x="3902101" y="1872656"/>
                    <a:pt x="4783014" y="3441368"/>
                  </a:cubicBezTo>
                  <a:cubicBezTo>
                    <a:pt x="4783014" y="3441368"/>
                    <a:pt x="7193932" y="7610838"/>
                    <a:pt x="12259179" y="5288732"/>
                  </a:cubicBezTo>
                  <a:lnTo>
                    <a:pt x="12259179" y="37676"/>
                  </a:lnTo>
                  <a:cubicBezTo>
                    <a:pt x="12259179" y="37676"/>
                    <a:pt x="9797260" y="2803562"/>
                    <a:pt x="6505429" y="2611601"/>
                  </a:cubicBezTo>
                  <a:cubicBezTo>
                    <a:pt x="6505429" y="2611601"/>
                    <a:pt x="5374152" y="2526974"/>
                    <a:pt x="4034238" y="1769451"/>
                  </a:cubicBezTo>
                  <a:cubicBezTo>
                    <a:pt x="4036556" y="1767387"/>
                    <a:pt x="1908457" y="766301"/>
                    <a:pt x="42314" y="1406170"/>
                  </a:cubicBezTo>
                  <a:close/>
                </a:path>
              </a:pathLst>
            </a:custGeom>
            <a:solidFill>
              <a:srgbClr val="FFFFFF">
                <a:alpha val="24000"/>
              </a:srgbClr>
            </a:solidFill>
            <a:ln w="23181" cap="flat">
              <a:noFill/>
              <a:prstDash val="solid"/>
              <a:miter/>
            </a:ln>
          </p:spPr>
          <p:txBody>
            <a:bodyPr rtlCol="0" anchor="ctr"/>
            <a:lstStyle/>
            <a:p>
              <a:endParaRPr lang="zh-CN" altLang="en-US"/>
            </a:p>
          </p:txBody>
        </p:sp>
      </p:grpSp>
      <p:grpSp>
        <p:nvGrpSpPr>
          <p:cNvPr id="11" name="组合 1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2AF35B38-05EF-4674-B161-11E7CE7577D0}"/>
              </a:ext>
            </a:extLst>
          </p:cNvPr>
          <p:cNvGrpSpPr>
            <a:grpSpLocks noChangeAspect="1"/>
          </p:cNvGrpSpPr>
          <p:nvPr userDrawn="1">
            <p:custDataLst>
              <p:tags r:id="rId1"/>
            </p:custDataLst>
          </p:nvPr>
        </p:nvGrpSpPr>
        <p:grpSpPr>
          <a:xfrm>
            <a:off x="5047808" y="346255"/>
            <a:ext cx="6276260" cy="5351734"/>
            <a:chOff x="3443288" y="1079500"/>
            <a:chExt cx="5302250" cy="4521201"/>
          </a:xfrm>
        </p:grpSpPr>
        <p:sp>
          <p:nvSpPr>
            <p:cNvPr id="14" name="任意多边形: 形状 13">
              <a:extLst>
                <a:ext uri="{FF2B5EF4-FFF2-40B4-BE49-F238E27FC236}">
                  <a16:creationId xmlns:a16="http://schemas.microsoft.com/office/drawing/2014/main" id="{3914B1FF-6490-4B80-A07F-35E026B1FC8D}"/>
                </a:ext>
              </a:extLst>
            </p:cNvPr>
            <p:cNvSpPr/>
            <p:nvPr/>
          </p:nvSpPr>
          <p:spPr bwMode="auto">
            <a:xfrm>
              <a:off x="3443288" y="5159375"/>
              <a:ext cx="5302250" cy="263525"/>
            </a:xfrm>
            <a:custGeom>
              <a:avLst/>
              <a:gdLst>
                <a:gd name="T0" fmla="*/ 0 w 1607"/>
                <a:gd name="T1" fmla="*/ 0 h 80"/>
                <a:gd name="T2" fmla="*/ 1607 w 1607"/>
                <a:gd name="T3" fmla="*/ 0 h 80"/>
                <a:gd name="T4" fmla="*/ 1607 w 1607"/>
                <a:gd name="T5" fmla="*/ 40 h 80"/>
                <a:gd name="T6" fmla="*/ 1552 w 1607"/>
                <a:gd name="T7" fmla="*/ 80 h 80"/>
                <a:gd name="T8" fmla="*/ 55 w 1607"/>
                <a:gd name="T9" fmla="*/ 80 h 80"/>
                <a:gd name="T10" fmla="*/ 0 w 1607"/>
                <a:gd name="T11" fmla="*/ 40 h 80"/>
                <a:gd name="T12" fmla="*/ 0 w 1607"/>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607" h="80">
                  <a:moveTo>
                    <a:pt x="0" y="0"/>
                  </a:moveTo>
                  <a:cubicBezTo>
                    <a:pt x="1607" y="0"/>
                    <a:pt x="1607" y="0"/>
                    <a:pt x="1607" y="0"/>
                  </a:cubicBezTo>
                  <a:cubicBezTo>
                    <a:pt x="1607" y="40"/>
                    <a:pt x="1607" y="40"/>
                    <a:pt x="1607" y="40"/>
                  </a:cubicBezTo>
                  <a:cubicBezTo>
                    <a:pt x="1607" y="62"/>
                    <a:pt x="1582" y="80"/>
                    <a:pt x="1552" y="80"/>
                  </a:cubicBezTo>
                  <a:cubicBezTo>
                    <a:pt x="55" y="80"/>
                    <a:pt x="55" y="80"/>
                    <a:pt x="55" y="80"/>
                  </a:cubicBezTo>
                  <a:cubicBezTo>
                    <a:pt x="25" y="80"/>
                    <a:pt x="0" y="62"/>
                    <a:pt x="0" y="40"/>
                  </a:cubicBezTo>
                  <a:cubicBezTo>
                    <a:pt x="0" y="0"/>
                    <a:pt x="0" y="0"/>
                    <a:pt x="0" y="0"/>
                  </a:cubicBezTo>
                  <a:close/>
                </a:path>
              </a:pathLst>
            </a:custGeom>
            <a:solidFill>
              <a:schemeClr val="accent1">
                <a:alpha val="79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任意多边形: 形状 14">
              <a:extLst>
                <a:ext uri="{FF2B5EF4-FFF2-40B4-BE49-F238E27FC236}">
                  <a16:creationId xmlns:a16="http://schemas.microsoft.com/office/drawing/2014/main" id="{D1C17E92-4F1A-42F0-8C0C-F2A16F8B4D04}"/>
                </a:ext>
              </a:extLst>
            </p:cNvPr>
            <p:cNvSpPr/>
            <p:nvPr/>
          </p:nvSpPr>
          <p:spPr bwMode="auto">
            <a:xfrm>
              <a:off x="5367338" y="5159375"/>
              <a:ext cx="1450975" cy="76200"/>
            </a:xfrm>
            <a:custGeom>
              <a:avLst/>
              <a:gdLst>
                <a:gd name="T0" fmla="*/ 0 w 440"/>
                <a:gd name="T1" fmla="*/ 0 h 23"/>
                <a:gd name="T2" fmla="*/ 440 w 440"/>
                <a:gd name="T3" fmla="*/ 0 h 23"/>
                <a:gd name="T4" fmla="*/ 440 w 440"/>
                <a:gd name="T5" fmla="*/ 12 h 23"/>
                <a:gd name="T6" fmla="*/ 424 w 440"/>
                <a:gd name="T7" fmla="*/ 23 h 23"/>
                <a:gd name="T8" fmla="*/ 16 w 440"/>
                <a:gd name="T9" fmla="*/ 23 h 23"/>
                <a:gd name="T10" fmla="*/ 0 w 440"/>
                <a:gd name="T11" fmla="*/ 12 h 23"/>
                <a:gd name="T12" fmla="*/ 0 w 440"/>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440" h="23">
                  <a:moveTo>
                    <a:pt x="0" y="0"/>
                  </a:moveTo>
                  <a:cubicBezTo>
                    <a:pt x="440" y="0"/>
                    <a:pt x="440" y="0"/>
                    <a:pt x="440" y="0"/>
                  </a:cubicBezTo>
                  <a:cubicBezTo>
                    <a:pt x="440" y="12"/>
                    <a:pt x="440" y="12"/>
                    <a:pt x="440" y="12"/>
                  </a:cubicBezTo>
                  <a:cubicBezTo>
                    <a:pt x="440" y="18"/>
                    <a:pt x="433" y="23"/>
                    <a:pt x="424" y="23"/>
                  </a:cubicBezTo>
                  <a:cubicBezTo>
                    <a:pt x="16" y="23"/>
                    <a:pt x="16" y="23"/>
                    <a:pt x="16" y="23"/>
                  </a:cubicBezTo>
                  <a:cubicBezTo>
                    <a:pt x="7" y="23"/>
                    <a:pt x="0" y="18"/>
                    <a:pt x="0" y="12"/>
                  </a:cubicBezTo>
                  <a:cubicBezTo>
                    <a:pt x="0" y="0"/>
                    <a:pt x="0" y="0"/>
                    <a:pt x="0" y="0"/>
                  </a:cubicBezTo>
                  <a:close/>
                </a:path>
              </a:pathLst>
            </a:custGeom>
            <a:solidFill>
              <a:srgbClr val="1C105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任意多边形: 形状 15">
              <a:extLst>
                <a:ext uri="{FF2B5EF4-FFF2-40B4-BE49-F238E27FC236}">
                  <a16:creationId xmlns:a16="http://schemas.microsoft.com/office/drawing/2014/main" id="{7DB50E8D-A5FF-4A71-9CAB-B6468E6E0DEE}"/>
                </a:ext>
              </a:extLst>
            </p:cNvPr>
            <p:cNvSpPr/>
            <p:nvPr/>
          </p:nvSpPr>
          <p:spPr bwMode="auto">
            <a:xfrm>
              <a:off x="3859213" y="2289175"/>
              <a:ext cx="4467225" cy="2806700"/>
            </a:xfrm>
            <a:custGeom>
              <a:avLst/>
              <a:gdLst>
                <a:gd name="T0" fmla="*/ 29 w 1354"/>
                <a:gd name="T1" fmla="*/ 0 h 852"/>
                <a:gd name="T2" fmla="*/ 1326 w 1354"/>
                <a:gd name="T3" fmla="*/ 0 h 852"/>
                <a:gd name="T4" fmla="*/ 1354 w 1354"/>
                <a:gd name="T5" fmla="*/ 29 h 852"/>
                <a:gd name="T6" fmla="*/ 1354 w 1354"/>
                <a:gd name="T7" fmla="*/ 823 h 852"/>
                <a:gd name="T8" fmla="*/ 1326 w 1354"/>
                <a:gd name="T9" fmla="*/ 852 h 852"/>
                <a:gd name="T10" fmla="*/ 29 w 1354"/>
                <a:gd name="T11" fmla="*/ 852 h 852"/>
                <a:gd name="T12" fmla="*/ 0 w 1354"/>
                <a:gd name="T13" fmla="*/ 823 h 852"/>
                <a:gd name="T14" fmla="*/ 0 w 1354"/>
                <a:gd name="T15" fmla="*/ 29 h 852"/>
                <a:gd name="T16" fmla="*/ 29 w 1354"/>
                <a:gd name="T17" fmla="*/ 0 h 8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4" h="852">
                  <a:moveTo>
                    <a:pt x="29" y="0"/>
                  </a:moveTo>
                  <a:cubicBezTo>
                    <a:pt x="1326" y="0"/>
                    <a:pt x="1326" y="0"/>
                    <a:pt x="1326" y="0"/>
                  </a:cubicBezTo>
                  <a:cubicBezTo>
                    <a:pt x="1341" y="0"/>
                    <a:pt x="1354" y="13"/>
                    <a:pt x="1354" y="29"/>
                  </a:cubicBezTo>
                  <a:cubicBezTo>
                    <a:pt x="1354" y="823"/>
                    <a:pt x="1354" y="823"/>
                    <a:pt x="1354" y="823"/>
                  </a:cubicBezTo>
                  <a:cubicBezTo>
                    <a:pt x="1354" y="839"/>
                    <a:pt x="1341" y="852"/>
                    <a:pt x="1326" y="852"/>
                  </a:cubicBezTo>
                  <a:cubicBezTo>
                    <a:pt x="29" y="852"/>
                    <a:pt x="29" y="852"/>
                    <a:pt x="29" y="852"/>
                  </a:cubicBezTo>
                  <a:cubicBezTo>
                    <a:pt x="13" y="852"/>
                    <a:pt x="0" y="839"/>
                    <a:pt x="0" y="823"/>
                  </a:cubicBezTo>
                  <a:cubicBezTo>
                    <a:pt x="0" y="29"/>
                    <a:pt x="0" y="29"/>
                    <a:pt x="0" y="29"/>
                  </a:cubicBezTo>
                  <a:cubicBezTo>
                    <a:pt x="0" y="13"/>
                    <a:pt x="13" y="0"/>
                    <a:pt x="29" y="0"/>
                  </a:cubicBezTo>
                </a:path>
              </a:pathLst>
            </a:custGeom>
            <a:solidFill>
              <a:schemeClr val="bg1">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矩形 16">
              <a:extLst>
                <a:ext uri="{FF2B5EF4-FFF2-40B4-BE49-F238E27FC236}">
                  <a16:creationId xmlns:a16="http://schemas.microsoft.com/office/drawing/2014/main" id="{EDABADF2-1710-4D80-9E83-9FE9E6799DA2}"/>
                </a:ext>
              </a:extLst>
            </p:cNvPr>
            <p:cNvSpPr/>
            <p:nvPr/>
          </p:nvSpPr>
          <p:spPr bwMode="auto">
            <a:xfrm>
              <a:off x="4060826" y="2479675"/>
              <a:ext cx="4067175" cy="24749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8" name="矩形 17">
              <a:extLst>
                <a:ext uri="{FF2B5EF4-FFF2-40B4-BE49-F238E27FC236}">
                  <a16:creationId xmlns:a16="http://schemas.microsoft.com/office/drawing/2014/main" id="{CC31FD89-AACB-41F8-8034-DE356C237A7B}"/>
                </a:ext>
              </a:extLst>
            </p:cNvPr>
            <p:cNvSpPr/>
            <p:nvPr/>
          </p:nvSpPr>
          <p:spPr bwMode="auto">
            <a:xfrm>
              <a:off x="4060826" y="2479675"/>
              <a:ext cx="4067175" cy="247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9" name="任意多边形: 形状 18">
              <a:extLst>
                <a:ext uri="{FF2B5EF4-FFF2-40B4-BE49-F238E27FC236}">
                  <a16:creationId xmlns:a16="http://schemas.microsoft.com/office/drawing/2014/main" id="{FCA74670-B8BB-4E5E-BF9B-783E46FAB895}"/>
                </a:ext>
              </a:extLst>
            </p:cNvPr>
            <p:cNvSpPr/>
            <p:nvPr/>
          </p:nvSpPr>
          <p:spPr bwMode="auto">
            <a:xfrm>
              <a:off x="4425951" y="5095875"/>
              <a:ext cx="3332163" cy="63500"/>
            </a:xfrm>
            <a:custGeom>
              <a:avLst/>
              <a:gdLst>
                <a:gd name="T0" fmla="*/ 0 w 2099"/>
                <a:gd name="T1" fmla="*/ 0 h 40"/>
                <a:gd name="T2" fmla="*/ 187 w 2099"/>
                <a:gd name="T3" fmla="*/ 0 h 40"/>
                <a:gd name="T4" fmla="*/ 187 w 2099"/>
                <a:gd name="T5" fmla="*/ 40 h 40"/>
                <a:gd name="T6" fmla="*/ 0 w 2099"/>
                <a:gd name="T7" fmla="*/ 40 h 40"/>
                <a:gd name="T8" fmla="*/ 0 w 2099"/>
                <a:gd name="T9" fmla="*/ 0 h 40"/>
                <a:gd name="T10" fmla="*/ 1912 w 2099"/>
                <a:gd name="T11" fmla="*/ 0 h 40"/>
                <a:gd name="T12" fmla="*/ 1912 w 2099"/>
                <a:gd name="T13" fmla="*/ 0 h 40"/>
                <a:gd name="T14" fmla="*/ 2099 w 2099"/>
                <a:gd name="T15" fmla="*/ 0 h 40"/>
                <a:gd name="T16" fmla="*/ 2099 w 2099"/>
                <a:gd name="T17" fmla="*/ 40 h 40"/>
                <a:gd name="T18" fmla="*/ 1912 w 2099"/>
                <a:gd name="T19" fmla="*/ 40 h 40"/>
                <a:gd name="T20" fmla="*/ 1912 w 2099"/>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9" h="40">
                  <a:moveTo>
                    <a:pt x="0" y="0"/>
                  </a:moveTo>
                  <a:lnTo>
                    <a:pt x="187" y="0"/>
                  </a:lnTo>
                  <a:lnTo>
                    <a:pt x="187" y="40"/>
                  </a:lnTo>
                  <a:lnTo>
                    <a:pt x="0" y="40"/>
                  </a:lnTo>
                  <a:lnTo>
                    <a:pt x="0" y="0"/>
                  </a:lnTo>
                  <a:close/>
                  <a:moveTo>
                    <a:pt x="1912" y="0"/>
                  </a:moveTo>
                  <a:lnTo>
                    <a:pt x="1912" y="0"/>
                  </a:lnTo>
                  <a:lnTo>
                    <a:pt x="2099" y="0"/>
                  </a:lnTo>
                  <a:lnTo>
                    <a:pt x="2099" y="40"/>
                  </a:lnTo>
                  <a:lnTo>
                    <a:pt x="1912" y="40"/>
                  </a:lnTo>
                  <a:lnTo>
                    <a:pt x="1912" y="0"/>
                  </a:lnTo>
                  <a:close/>
                </a:path>
              </a:pathLst>
            </a:custGeom>
            <a:solidFill>
              <a:srgbClr val="1C105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任意多边形: 形状 19">
              <a:extLst>
                <a:ext uri="{FF2B5EF4-FFF2-40B4-BE49-F238E27FC236}">
                  <a16:creationId xmlns:a16="http://schemas.microsoft.com/office/drawing/2014/main" id="{B2225F4C-D451-415B-9703-C878D0834F91}"/>
                </a:ext>
              </a:extLst>
            </p:cNvPr>
            <p:cNvSpPr/>
            <p:nvPr/>
          </p:nvSpPr>
          <p:spPr bwMode="auto">
            <a:xfrm>
              <a:off x="6072188" y="2381250"/>
              <a:ext cx="66675" cy="58738"/>
            </a:xfrm>
            <a:custGeom>
              <a:avLst/>
              <a:gdLst>
                <a:gd name="T0" fmla="*/ 18 w 20"/>
                <a:gd name="T1" fmla="*/ 9 h 18"/>
                <a:gd name="T2" fmla="*/ 16 w 20"/>
                <a:gd name="T3" fmla="*/ 9 h 18"/>
                <a:gd name="T4" fmla="*/ 14 w 20"/>
                <a:gd name="T5" fmla="*/ 12 h 18"/>
                <a:gd name="T6" fmla="*/ 10 w 20"/>
                <a:gd name="T7" fmla="*/ 14 h 18"/>
                <a:gd name="T8" fmla="*/ 6 w 20"/>
                <a:gd name="T9" fmla="*/ 12 h 18"/>
                <a:gd name="T10" fmla="*/ 4 w 20"/>
                <a:gd name="T11" fmla="*/ 9 h 18"/>
                <a:gd name="T12" fmla="*/ 6 w 20"/>
                <a:gd name="T13" fmla="*/ 5 h 18"/>
                <a:gd name="T14" fmla="*/ 10 w 20"/>
                <a:gd name="T15" fmla="*/ 4 h 18"/>
                <a:gd name="T16" fmla="*/ 14 w 20"/>
                <a:gd name="T17" fmla="*/ 5 h 18"/>
                <a:gd name="T18" fmla="*/ 16 w 20"/>
                <a:gd name="T19" fmla="*/ 9 h 18"/>
                <a:gd name="T20" fmla="*/ 18 w 20"/>
                <a:gd name="T21" fmla="*/ 9 h 18"/>
                <a:gd name="T22" fmla="*/ 20 w 20"/>
                <a:gd name="T23" fmla="*/ 9 h 18"/>
                <a:gd name="T24" fmla="*/ 17 w 20"/>
                <a:gd name="T25" fmla="*/ 2 h 18"/>
                <a:gd name="T26" fmla="*/ 10 w 20"/>
                <a:gd name="T27" fmla="*/ 0 h 18"/>
                <a:gd name="T28" fmla="*/ 3 w 20"/>
                <a:gd name="T29" fmla="*/ 2 h 18"/>
                <a:gd name="T30" fmla="*/ 0 w 20"/>
                <a:gd name="T31" fmla="*/ 9 h 18"/>
                <a:gd name="T32" fmla="*/ 3 w 20"/>
                <a:gd name="T33" fmla="*/ 15 h 18"/>
                <a:gd name="T34" fmla="*/ 10 w 20"/>
                <a:gd name="T35" fmla="*/ 18 h 18"/>
                <a:gd name="T36" fmla="*/ 17 w 20"/>
                <a:gd name="T37" fmla="*/ 15 h 18"/>
                <a:gd name="T38" fmla="*/ 20 w 20"/>
                <a:gd name="T39" fmla="*/ 9 h 18"/>
                <a:gd name="T40" fmla="*/ 18 w 20"/>
                <a:gd name="T4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18">
                  <a:moveTo>
                    <a:pt x="18" y="9"/>
                  </a:moveTo>
                  <a:cubicBezTo>
                    <a:pt x="16" y="9"/>
                    <a:pt x="16" y="9"/>
                    <a:pt x="16" y="9"/>
                  </a:cubicBezTo>
                  <a:cubicBezTo>
                    <a:pt x="16" y="10"/>
                    <a:pt x="15" y="11"/>
                    <a:pt x="14" y="12"/>
                  </a:cubicBezTo>
                  <a:cubicBezTo>
                    <a:pt x="13" y="13"/>
                    <a:pt x="12" y="14"/>
                    <a:pt x="10" y="14"/>
                  </a:cubicBezTo>
                  <a:cubicBezTo>
                    <a:pt x="9" y="14"/>
                    <a:pt x="7" y="13"/>
                    <a:pt x="6" y="12"/>
                  </a:cubicBezTo>
                  <a:cubicBezTo>
                    <a:pt x="5" y="11"/>
                    <a:pt x="4" y="10"/>
                    <a:pt x="4" y="9"/>
                  </a:cubicBezTo>
                  <a:cubicBezTo>
                    <a:pt x="4" y="7"/>
                    <a:pt x="5" y="6"/>
                    <a:pt x="6" y="5"/>
                  </a:cubicBezTo>
                  <a:cubicBezTo>
                    <a:pt x="7" y="4"/>
                    <a:pt x="9" y="4"/>
                    <a:pt x="10" y="4"/>
                  </a:cubicBezTo>
                  <a:cubicBezTo>
                    <a:pt x="12" y="4"/>
                    <a:pt x="13" y="4"/>
                    <a:pt x="14" y="5"/>
                  </a:cubicBezTo>
                  <a:cubicBezTo>
                    <a:pt x="15" y="6"/>
                    <a:pt x="16" y="7"/>
                    <a:pt x="16" y="9"/>
                  </a:cubicBezTo>
                  <a:cubicBezTo>
                    <a:pt x="18" y="9"/>
                    <a:pt x="18" y="9"/>
                    <a:pt x="18" y="9"/>
                  </a:cubicBezTo>
                  <a:cubicBezTo>
                    <a:pt x="20" y="9"/>
                    <a:pt x="20" y="9"/>
                    <a:pt x="20" y="9"/>
                  </a:cubicBezTo>
                  <a:cubicBezTo>
                    <a:pt x="20" y="6"/>
                    <a:pt x="19" y="4"/>
                    <a:pt x="17" y="2"/>
                  </a:cubicBezTo>
                  <a:cubicBezTo>
                    <a:pt x="15" y="1"/>
                    <a:pt x="13" y="0"/>
                    <a:pt x="10" y="0"/>
                  </a:cubicBezTo>
                  <a:cubicBezTo>
                    <a:pt x="8" y="0"/>
                    <a:pt x="5" y="1"/>
                    <a:pt x="3" y="2"/>
                  </a:cubicBezTo>
                  <a:cubicBezTo>
                    <a:pt x="2" y="4"/>
                    <a:pt x="0" y="6"/>
                    <a:pt x="0" y="9"/>
                  </a:cubicBezTo>
                  <a:cubicBezTo>
                    <a:pt x="0" y="11"/>
                    <a:pt x="2" y="14"/>
                    <a:pt x="3" y="15"/>
                  </a:cubicBezTo>
                  <a:cubicBezTo>
                    <a:pt x="5" y="17"/>
                    <a:pt x="8" y="18"/>
                    <a:pt x="10" y="18"/>
                  </a:cubicBezTo>
                  <a:cubicBezTo>
                    <a:pt x="13" y="18"/>
                    <a:pt x="15" y="17"/>
                    <a:pt x="17" y="15"/>
                  </a:cubicBezTo>
                  <a:cubicBezTo>
                    <a:pt x="19" y="14"/>
                    <a:pt x="20" y="11"/>
                    <a:pt x="20" y="9"/>
                  </a:cubicBezTo>
                  <a:lnTo>
                    <a:pt x="18" y="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任意多边形: 形状 20">
              <a:extLst>
                <a:ext uri="{FF2B5EF4-FFF2-40B4-BE49-F238E27FC236}">
                  <a16:creationId xmlns:a16="http://schemas.microsoft.com/office/drawing/2014/main" id="{09B868C2-84C3-4476-9697-5666ECF4ACF2}"/>
                </a:ext>
              </a:extLst>
            </p:cNvPr>
            <p:cNvSpPr/>
            <p:nvPr/>
          </p:nvSpPr>
          <p:spPr bwMode="auto">
            <a:xfrm>
              <a:off x="4046538" y="2479675"/>
              <a:ext cx="4102100" cy="244475"/>
            </a:xfrm>
            <a:custGeom>
              <a:avLst/>
              <a:gdLst>
                <a:gd name="T0" fmla="*/ 1241 w 1243"/>
                <a:gd name="T1" fmla="*/ 72 h 74"/>
                <a:gd name="T2" fmla="*/ 1241 w 1243"/>
                <a:gd name="T3" fmla="*/ 70 h 74"/>
                <a:gd name="T4" fmla="*/ 4 w 1243"/>
                <a:gd name="T5" fmla="*/ 70 h 74"/>
                <a:gd name="T6" fmla="*/ 4 w 1243"/>
                <a:gd name="T7" fmla="*/ 25 h 74"/>
                <a:gd name="T8" fmla="*/ 10 w 1243"/>
                <a:gd name="T9" fmla="*/ 10 h 74"/>
                <a:gd name="T10" fmla="*/ 24 w 1243"/>
                <a:gd name="T11" fmla="*/ 4 h 74"/>
                <a:gd name="T12" fmla="*/ 1219 w 1243"/>
                <a:gd name="T13" fmla="*/ 4 h 74"/>
                <a:gd name="T14" fmla="*/ 1234 w 1243"/>
                <a:gd name="T15" fmla="*/ 10 h 74"/>
                <a:gd name="T16" fmla="*/ 1239 w 1243"/>
                <a:gd name="T17" fmla="*/ 25 h 74"/>
                <a:gd name="T18" fmla="*/ 1239 w 1243"/>
                <a:gd name="T19" fmla="*/ 72 h 74"/>
                <a:gd name="T20" fmla="*/ 1241 w 1243"/>
                <a:gd name="T21" fmla="*/ 72 h 74"/>
                <a:gd name="T22" fmla="*/ 1241 w 1243"/>
                <a:gd name="T23" fmla="*/ 70 h 74"/>
                <a:gd name="T24" fmla="*/ 1241 w 1243"/>
                <a:gd name="T25" fmla="*/ 72 h 74"/>
                <a:gd name="T26" fmla="*/ 1243 w 1243"/>
                <a:gd name="T27" fmla="*/ 72 h 74"/>
                <a:gd name="T28" fmla="*/ 1243 w 1243"/>
                <a:gd name="T29" fmla="*/ 25 h 74"/>
                <a:gd name="T30" fmla="*/ 1219 w 1243"/>
                <a:gd name="T31" fmla="*/ 0 h 74"/>
                <a:gd name="T32" fmla="*/ 24 w 1243"/>
                <a:gd name="T33" fmla="*/ 0 h 74"/>
                <a:gd name="T34" fmla="*/ 0 w 1243"/>
                <a:gd name="T35" fmla="*/ 25 h 74"/>
                <a:gd name="T36" fmla="*/ 0 w 1243"/>
                <a:gd name="T37" fmla="*/ 74 h 74"/>
                <a:gd name="T38" fmla="*/ 1243 w 1243"/>
                <a:gd name="T39" fmla="*/ 74 h 74"/>
                <a:gd name="T40" fmla="*/ 1243 w 1243"/>
                <a:gd name="T41" fmla="*/ 72 h 74"/>
                <a:gd name="T42" fmla="*/ 1241 w 1243"/>
                <a:gd name="T43"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43" h="74">
                  <a:moveTo>
                    <a:pt x="1241" y="72"/>
                  </a:moveTo>
                  <a:cubicBezTo>
                    <a:pt x="1241" y="70"/>
                    <a:pt x="1241" y="70"/>
                    <a:pt x="1241" y="70"/>
                  </a:cubicBezTo>
                  <a:cubicBezTo>
                    <a:pt x="4" y="70"/>
                    <a:pt x="4" y="70"/>
                    <a:pt x="4" y="70"/>
                  </a:cubicBezTo>
                  <a:cubicBezTo>
                    <a:pt x="4" y="25"/>
                    <a:pt x="4" y="25"/>
                    <a:pt x="4" y="25"/>
                  </a:cubicBezTo>
                  <a:cubicBezTo>
                    <a:pt x="4" y="19"/>
                    <a:pt x="6" y="14"/>
                    <a:pt x="10" y="10"/>
                  </a:cubicBezTo>
                  <a:cubicBezTo>
                    <a:pt x="13" y="7"/>
                    <a:pt x="18" y="4"/>
                    <a:pt x="24" y="4"/>
                  </a:cubicBezTo>
                  <a:cubicBezTo>
                    <a:pt x="1219" y="4"/>
                    <a:pt x="1219" y="4"/>
                    <a:pt x="1219" y="4"/>
                  </a:cubicBezTo>
                  <a:cubicBezTo>
                    <a:pt x="1225" y="4"/>
                    <a:pt x="1230" y="7"/>
                    <a:pt x="1234" y="10"/>
                  </a:cubicBezTo>
                  <a:cubicBezTo>
                    <a:pt x="1237" y="14"/>
                    <a:pt x="1239" y="19"/>
                    <a:pt x="1239" y="25"/>
                  </a:cubicBezTo>
                  <a:cubicBezTo>
                    <a:pt x="1239" y="72"/>
                    <a:pt x="1239" y="72"/>
                    <a:pt x="1239" y="72"/>
                  </a:cubicBezTo>
                  <a:cubicBezTo>
                    <a:pt x="1241" y="72"/>
                    <a:pt x="1241" y="72"/>
                    <a:pt x="1241" y="72"/>
                  </a:cubicBezTo>
                  <a:cubicBezTo>
                    <a:pt x="1241" y="70"/>
                    <a:pt x="1241" y="70"/>
                    <a:pt x="1241" y="70"/>
                  </a:cubicBezTo>
                  <a:cubicBezTo>
                    <a:pt x="1241" y="72"/>
                    <a:pt x="1241" y="72"/>
                    <a:pt x="1241" y="72"/>
                  </a:cubicBezTo>
                  <a:cubicBezTo>
                    <a:pt x="1243" y="72"/>
                    <a:pt x="1243" y="72"/>
                    <a:pt x="1243" y="72"/>
                  </a:cubicBezTo>
                  <a:cubicBezTo>
                    <a:pt x="1243" y="25"/>
                    <a:pt x="1243" y="25"/>
                    <a:pt x="1243" y="25"/>
                  </a:cubicBezTo>
                  <a:cubicBezTo>
                    <a:pt x="1243" y="11"/>
                    <a:pt x="1233" y="0"/>
                    <a:pt x="1219" y="0"/>
                  </a:cubicBezTo>
                  <a:cubicBezTo>
                    <a:pt x="24" y="0"/>
                    <a:pt x="24" y="0"/>
                    <a:pt x="24" y="0"/>
                  </a:cubicBezTo>
                  <a:cubicBezTo>
                    <a:pt x="11" y="0"/>
                    <a:pt x="0" y="11"/>
                    <a:pt x="0" y="25"/>
                  </a:cubicBezTo>
                  <a:cubicBezTo>
                    <a:pt x="0" y="74"/>
                    <a:pt x="0" y="74"/>
                    <a:pt x="0" y="74"/>
                  </a:cubicBezTo>
                  <a:cubicBezTo>
                    <a:pt x="1243" y="74"/>
                    <a:pt x="1243" y="74"/>
                    <a:pt x="1243" y="74"/>
                  </a:cubicBezTo>
                  <a:cubicBezTo>
                    <a:pt x="1243" y="72"/>
                    <a:pt x="1243" y="72"/>
                    <a:pt x="1243" y="72"/>
                  </a:cubicBezTo>
                  <a:cubicBezTo>
                    <a:pt x="1241" y="72"/>
                    <a:pt x="1241" y="72"/>
                    <a:pt x="1241" y="7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任意多边形: 形状 21">
              <a:extLst>
                <a:ext uri="{FF2B5EF4-FFF2-40B4-BE49-F238E27FC236}">
                  <a16:creationId xmlns:a16="http://schemas.microsoft.com/office/drawing/2014/main" id="{51C5CA8E-E833-4F55-8AF7-B4E1A3336260}"/>
                </a:ext>
              </a:extLst>
            </p:cNvPr>
            <p:cNvSpPr/>
            <p:nvPr/>
          </p:nvSpPr>
          <p:spPr bwMode="auto">
            <a:xfrm>
              <a:off x="4175126" y="2540000"/>
              <a:ext cx="211138" cy="123825"/>
            </a:xfrm>
            <a:custGeom>
              <a:avLst/>
              <a:gdLst>
                <a:gd name="T0" fmla="*/ 129 w 133"/>
                <a:gd name="T1" fmla="*/ 74 h 78"/>
                <a:gd name="T2" fmla="*/ 129 w 133"/>
                <a:gd name="T3" fmla="*/ 70 h 78"/>
                <a:gd name="T4" fmla="*/ 9 w 133"/>
                <a:gd name="T5" fmla="*/ 70 h 78"/>
                <a:gd name="T6" fmla="*/ 9 w 133"/>
                <a:gd name="T7" fmla="*/ 8 h 78"/>
                <a:gd name="T8" fmla="*/ 125 w 133"/>
                <a:gd name="T9" fmla="*/ 8 h 78"/>
                <a:gd name="T10" fmla="*/ 125 w 133"/>
                <a:gd name="T11" fmla="*/ 74 h 78"/>
                <a:gd name="T12" fmla="*/ 129 w 133"/>
                <a:gd name="T13" fmla="*/ 74 h 78"/>
                <a:gd name="T14" fmla="*/ 129 w 133"/>
                <a:gd name="T15" fmla="*/ 70 h 78"/>
                <a:gd name="T16" fmla="*/ 129 w 133"/>
                <a:gd name="T17" fmla="*/ 74 h 78"/>
                <a:gd name="T18" fmla="*/ 133 w 133"/>
                <a:gd name="T19" fmla="*/ 74 h 78"/>
                <a:gd name="T20" fmla="*/ 133 w 133"/>
                <a:gd name="T21" fmla="*/ 0 h 78"/>
                <a:gd name="T22" fmla="*/ 0 w 133"/>
                <a:gd name="T23" fmla="*/ 0 h 78"/>
                <a:gd name="T24" fmla="*/ 0 w 133"/>
                <a:gd name="T25" fmla="*/ 78 h 78"/>
                <a:gd name="T26" fmla="*/ 133 w 133"/>
                <a:gd name="T27" fmla="*/ 78 h 78"/>
                <a:gd name="T28" fmla="*/ 133 w 133"/>
                <a:gd name="T29" fmla="*/ 74 h 78"/>
                <a:gd name="T30" fmla="*/ 129 w 133"/>
                <a:gd name="T31"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3" h="78">
                  <a:moveTo>
                    <a:pt x="129" y="74"/>
                  </a:moveTo>
                  <a:lnTo>
                    <a:pt x="129" y="70"/>
                  </a:lnTo>
                  <a:lnTo>
                    <a:pt x="9" y="70"/>
                  </a:lnTo>
                  <a:lnTo>
                    <a:pt x="9" y="8"/>
                  </a:lnTo>
                  <a:lnTo>
                    <a:pt x="125" y="8"/>
                  </a:lnTo>
                  <a:lnTo>
                    <a:pt x="125" y="74"/>
                  </a:lnTo>
                  <a:lnTo>
                    <a:pt x="129" y="74"/>
                  </a:lnTo>
                  <a:lnTo>
                    <a:pt x="129" y="70"/>
                  </a:lnTo>
                  <a:lnTo>
                    <a:pt x="129" y="74"/>
                  </a:lnTo>
                  <a:lnTo>
                    <a:pt x="133" y="74"/>
                  </a:lnTo>
                  <a:lnTo>
                    <a:pt x="133" y="0"/>
                  </a:lnTo>
                  <a:lnTo>
                    <a:pt x="0" y="0"/>
                  </a:lnTo>
                  <a:lnTo>
                    <a:pt x="0" y="78"/>
                  </a:lnTo>
                  <a:lnTo>
                    <a:pt x="133" y="78"/>
                  </a:lnTo>
                  <a:lnTo>
                    <a:pt x="133" y="74"/>
                  </a:lnTo>
                  <a:lnTo>
                    <a:pt x="129" y="7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任意多边形: 形状 22">
              <a:extLst>
                <a:ext uri="{FF2B5EF4-FFF2-40B4-BE49-F238E27FC236}">
                  <a16:creationId xmlns:a16="http://schemas.microsoft.com/office/drawing/2014/main" id="{B8753A4C-A30A-4BEB-836E-B896275369BF}"/>
                </a:ext>
              </a:extLst>
            </p:cNvPr>
            <p:cNvSpPr/>
            <p:nvPr/>
          </p:nvSpPr>
          <p:spPr bwMode="auto">
            <a:xfrm>
              <a:off x="4471988" y="2555875"/>
              <a:ext cx="1719263" cy="98425"/>
            </a:xfrm>
            <a:custGeom>
              <a:avLst/>
              <a:gdLst>
                <a:gd name="T0" fmla="*/ 1079 w 1083"/>
                <a:gd name="T1" fmla="*/ 58 h 62"/>
                <a:gd name="T2" fmla="*/ 1079 w 1083"/>
                <a:gd name="T3" fmla="*/ 54 h 62"/>
                <a:gd name="T4" fmla="*/ 9 w 1083"/>
                <a:gd name="T5" fmla="*/ 54 h 62"/>
                <a:gd name="T6" fmla="*/ 9 w 1083"/>
                <a:gd name="T7" fmla="*/ 8 h 62"/>
                <a:gd name="T8" fmla="*/ 1075 w 1083"/>
                <a:gd name="T9" fmla="*/ 8 h 62"/>
                <a:gd name="T10" fmla="*/ 1075 w 1083"/>
                <a:gd name="T11" fmla="*/ 58 h 62"/>
                <a:gd name="T12" fmla="*/ 1079 w 1083"/>
                <a:gd name="T13" fmla="*/ 58 h 62"/>
                <a:gd name="T14" fmla="*/ 1079 w 1083"/>
                <a:gd name="T15" fmla="*/ 54 h 62"/>
                <a:gd name="T16" fmla="*/ 1079 w 1083"/>
                <a:gd name="T17" fmla="*/ 58 h 62"/>
                <a:gd name="T18" fmla="*/ 1083 w 1083"/>
                <a:gd name="T19" fmla="*/ 58 h 62"/>
                <a:gd name="T20" fmla="*/ 1083 w 1083"/>
                <a:gd name="T21" fmla="*/ 0 h 62"/>
                <a:gd name="T22" fmla="*/ 0 w 1083"/>
                <a:gd name="T23" fmla="*/ 0 h 62"/>
                <a:gd name="T24" fmla="*/ 0 w 1083"/>
                <a:gd name="T25" fmla="*/ 62 h 62"/>
                <a:gd name="T26" fmla="*/ 1083 w 1083"/>
                <a:gd name="T27" fmla="*/ 62 h 62"/>
                <a:gd name="T28" fmla="*/ 1083 w 1083"/>
                <a:gd name="T29" fmla="*/ 58 h 62"/>
                <a:gd name="T30" fmla="*/ 1079 w 1083"/>
                <a:gd name="T31" fmla="*/ 5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3" h="62">
                  <a:moveTo>
                    <a:pt x="1079" y="58"/>
                  </a:moveTo>
                  <a:lnTo>
                    <a:pt x="1079" y="54"/>
                  </a:lnTo>
                  <a:lnTo>
                    <a:pt x="9" y="54"/>
                  </a:lnTo>
                  <a:lnTo>
                    <a:pt x="9" y="8"/>
                  </a:lnTo>
                  <a:lnTo>
                    <a:pt x="1075" y="8"/>
                  </a:lnTo>
                  <a:lnTo>
                    <a:pt x="1075" y="58"/>
                  </a:lnTo>
                  <a:lnTo>
                    <a:pt x="1079" y="58"/>
                  </a:lnTo>
                  <a:lnTo>
                    <a:pt x="1079" y="54"/>
                  </a:lnTo>
                  <a:lnTo>
                    <a:pt x="1079" y="58"/>
                  </a:lnTo>
                  <a:lnTo>
                    <a:pt x="1083" y="58"/>
                  </a:lnTo>
                  <a:lnTo>
                    <a:pt x="1083" y="0"/>
                  </a:lnTo>
                  <a:lnTo>
                    <a:pt x="0" y="0"/>
                  </a:lnTo>
                  <a:lnTo>
                    <a:pt x="0" y="62"/>
                  </a:lnTo>
                  <a:lnTo>
                    <a:pt x="1083" y="62"/>
                  </a:lnTo>
                  <a:lnTo>
                    <a:pt x="1083" y="58"/>
                  </a:lnTo>
                  <a:lnTo>
                    <a:pt x="1079" y="5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任意多边形: 形状 23">
              <a:extLst>
                <a:ext uri="{FF2B5EF4-FFF2-40B4-BE49-F238E27FC236}">
                  <a16:creationId xmlns:a16="http://schemas.microsoft.com/office/drawing/2014/main" id="{C9E682E6-81AF-41D5-BAAE-494B538F140D}"/>
                </a:ext>
              </a:extLst>
            </p:cNvPr>
            <p:cNvSpPr/>
            <p:nvPr/>
          </p:nvSpPr>
          <p:spPr bwMode="auto">
            <a:xfrm>
              <a:off x="4110038" y="2803525"/>
              <a:ext cx="1289050" cy="2082800"/>
            </a:xfrm>
            <a:custGeom>
              <a:avLst/>
              <a:gdLst>
                <a:gd name="T0" fmla="*/ 808 w 812"/>
                <a:gd name="T1" fmla="*/ 1307 h 1312"/>
                <a:gd name="T2" fmla="*/ 808 w 812"/>
                <a:gd name="T3" fmla="*/ 1303 h 1312"/>
                <a:gd name="T4" fmla="*/ 8 w 812"/>
                <a:gd name="T5" fmla="*/ 1303 h 1312"/>
                <a:gd name="T6" fmla="*/ 8 w 812"/>
                <a:gd name="T7" fmla="*/ 8 h 1312"/>
                <a:gd name="T8" fmla="*/ 804 w 812"/>
                <a:gd name="T9" fmla="*/ 8 h 1312"/>
                <a:gd name="T10" fmla="*/ 804 w 812"/>
                <a:gd name="T11" fmla="*/ 1307 h 1312"/>
                <a:gd name="T12" fmla="*/ 808 w 812"/>
                <a:gd name="T13" fmla="*/ 1307 h 1312"/>
                <a:gd name="T14" fmla="*/ 808 w 812"/>
                <a:gd name="T15" fmla="*/ 1303 h 1312"/>
                <a:gd name="T16" fmla="*/ 808 w 812"/>
                <a:gd name="T17" fmla="*/ 1307 h 1312"/>
                <a:gd name="T18" fmla="*/ 812 w 812"/>
                <a:gd name="T19" fmla="*/ 1307 h 1312"/>
                <a:gd name="T20" fmla="*/ 812 w 812"/>
                <a:gd name="T21" fmla="*/ 0 h 1312"/>
                <a:gd name="T22" fmla="*/ 0 w 812"/>
                <a:gd name="T23" fmla="*/ 0 h 1312"/>
                <a:gd name="T24" fmla="*/ 0 w 812"/>
                <a:gd name="T25" fmla="*/ 1312 h 1312"/>
                <a:gd name="T26" fmla="*/ 812 w 812"/>
                <a:gd name="T27" fmla="*/ 1312 h 1312"/>
                <a:gd name="T28" fmla="*/ 812 w 812"/>
                <a:gd name="T29" fmla="*/ 1307 h 1312"/>
                <a:gd name="T30" fmla="*/ 808 w 812"/>
                <a:gd name="T31" fmla="*/ 1307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2" h="1312">
                  <a:moveTo>
                    <a:pt x="808" y="1307"/>
                  </a:moveTo>
                  <a:lnTo>
                    <a:pt x="808" y="1303"/>
                  </a:lnTo>
                  <a:lnTo>
                    <a:pt x="8" y="1303"/>
                  </a:lnTo>
                  <a:lnTo>
                    <a:pt x="8" y="8"/>
                  </a:lnTo>
                  <a:lnTo>
                    <a:pt x="804" y="8"/>
                  </a:lnTo>
                  <a:lnTo>
                    <a:pt x="804" y="1307"/>
                  </a:lnTo>
                  <a:lnTo>
                    <a:pt x="808" y="1307"/>
                  </a:lnTo>
                  <a:lnTo>
                    <a:pt x="808" y="1303"/>
                  </a:lnTo>
                  <a:lnTo>
                    <a:pt x="808" y="1307"/>
                  </a:lnTo>
                  <a:lnTo>
                    <a:pt x="812" y="1307"/>
                  </a:lnTo>
                  <a:lnTo>
                    <a:pt x="812" y="0"/>
                  </a:lnTo>
                  <a:lnTo>
                    <a:pt x="0" y="0"/>
                  </a:lnTo>
                  <a:lnTo>
                    <a:pt x="0" y="1312"/>
                  </a:lnTo>
                  <a:lnTo>
                    <a:pt x="812" y="1312"/>
                  </a:lnTo>
                  <a:lnTo>
                    <a:pt x="812" y="1307"/>
                  </a:lnTo>
                  <a:lnTo>
                    <a:pt x="808" y="130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任意多边形: 形状 24">
              <a:extLst>
                <a:ext uri="{FF2B5EF4-FFF2-40B4-BE49-F238E27FC236}">
                  <a16:creationId xmlns:a16="http://schemas.microsoft.com/office/drawing/2014/main" id="{76E7A056-9FD8-47E4-AA6E-70A2E94258C2}"/>
                </a:ext>
              </a:extLst>
            </p:cNvPr>
            <p:cNvSpPr/>
            <p:nvPr/>
          </p:nvSpPr>
          <p:spPr bwMode="auto">
            <a:xfrm>
              <a:off x="4110038" y="2803525"/>
              <a:ext cx="1289050" cy="2082800"/>
            </a:xfrm>
            <a:custGeom>
              <a:avLst/>
              <a:gdLst>
                <a:gd name="T0" fmla="*/ 808 w 812"/>
                <a:gd name="T1" fmla="*/ 1307 h 1312"/>
                <a:gd name="T2" fmla="*/ 808 w 812"/>
                <a:gd name="T3" fmla="*/ 1303 h 1312"/>
                <a:gd name="T4" fmla="*/ 8 w 812"/>
                <a:gd name="T5" fmla="*/ 1303 h 1312"/>
                <a:gd name="T6" fmla="*/ 8 w 812"/>
                <a:gd name="T7" fmla="*/ 8 h 1312"/>
                <a:gd name="T8" fmla="*/ 804 w 812"/>
                <a:gd name="T9" fmla="*/ 8 h 1312"/>
                <a:gd name="T10" fmla="*/ 804 w 812"/>
                <a:gd name="T11" fmla="*/ 1307 h 1312"/>
                <a:gd name="T12" fmla="*/ 808 w 812"/>
                <a:gd name="T13" fmla="*/ 1307 h 1312"/>
                <a:gd name="T14" fmla="*/ 808 w 812"/>
                <a:gd name="T15" fmla="*/ 1303 h 1312"/>
                <a:gd name="T16" fmla="*/ 808 w 812"/>
                <a:gd name="T17" fmla="*/ 1307 h 1312"/>
                <a:gd name="T18" fmla="*/ 812 w 812"/>
                <a:gd name="T19" fmla="*/ 1307 h 1312"/>
                <a:gd name="T20" fmla="*/ 812 w 812"/>
                <a:gd name="T21" fmla="*/ 0 h 1312"/>
                <a:gd name="T22" fmla="*/ 0 w 812"/>
                <a:gd name="T23" fmla="*/ 0 h 1312"/>
                <a:gd name="T24" fmla="*/ 0 w 812"/>
                <a:gd name="T25" fmla="*/ 1312 h 1312"/>
                <a:gd name="T26" fmla="*/ 812 w 812"/>
                <a:gd name="T27" fmla="*/ 1312 h 1312"/>
                <a:gd name="T28" fmla="*/ 812 w 812"/>
                <a:gd name="T29" fmla="*/ 1307 h 1312"/>
                <a:gd name="T30" fmla="*/ 808 w 812"/>
                <a:gd name="T31" fmla="*/ 1307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2" h="1312">
                  <a:moveTo>
                    <a:pt x="808" y="1307"/>
                  </a:moveTo>
                  <a:lnTo>
                    <a:pt x="808" y="1303"/>
                  </a:lnTo>
                  <a:lnTo>
                    <a:pt x="8" y="1303"/>
                  </a:lnTo>
                  <a:lnTo>
                    <a:pt x="8" y="8"/>
                  </a:lnTo>
                  <a:lnTo>
                    <a:pt x="804" y="8"/>
                  </a:lnTo>
                  <a:lnTo>
                    <a:pt x="804" y="1307"/>
                  </a:lnTo>
                  <a:lnTo>
                    <a:pt x="808" y="1307"/>
                  </a:lnTo>
                  <a:lnTo>
                    <a:pt x="808" y="1303"/>
                  </a:lnTo>
                  <a:lnTo>
                    <a:pt x="808" y="1307"/>
                  </a:lnTo>
                  <a:lnTo>
                    <a:pt x="812" y="1307"/>
                  </a:lnTo>
                  <a:lnTo>
                    <a:pt x="812" y="0"/>
                  </a:lnTo>
                  <a:lnTo>
                    <a:pt x="0" y="0"/>
                  </a:lnTo>
                  <a:lnTo>
                    <a:pt x="0" y="1312"/>
                  </a:lnTo>
                  <a:lnTo>
                    <a:pt x="812" y="1312"/>
                  </a:lnTo>
                  <a:lnTo>
                    <a:pt x="812" y="1307"/>
                  </a:lnTo>
                  <a:lnTo>
                    <a:pt x="808" y="13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任意多边形: 形状 25">
              <a:extLst>
                <a:ext uri="{FF2B5EF4-FFF2-40B4-BE49-F238E27FC236}">
                  <a16:creationId xmlns:a16="http://schemas.microsoft.com/office/drawing/2014/main" id="{125BA6DC-CE6A-4072-A959-54A59F067293}"/>
                </a:ext>
              </a:extLst>
            </p:cNvPr>
            <p:cNvSpPr/>
            <p:nvPr/>
          </p:nvSpPr>
          <p:spPr bwMode="auto">
            <a:xfrm>
              <a:off x="7108826" y="3505200"/>
              <a:ext cx="979488" cy="1381125"/>
            </a:xfrm>
            <a:custGeom>
              <a:avLst/>
              <a:gdLst>
                <a:gd name="T0" fmla="*/ 613 w 617"/>
                <a:gd name="T1" fmla="*/ 865 h 870"/>
                <a:gd name="T2" fmla="*/ 613 w 617"/>
                <a:gd name="T3" fmla="*/ 861 h 870"/>
                <a:gd name="T4" fmla="*/ 8 w 617"/>
                <a:gd name="T5" fmla="*/ 861 h 870"/>
                <a:gd name="T6" fmla="*/ 8 w 617"/>
                <a:gd name="T7" fmla="*/ 8 h 870"/>
                <a:gd name="T8" fmla="*/ 609 w 617"/>
                <a:gd name="T9" fmla="*/ 8 h 870"/>
                <a:gd name="T10" fmla="*/ 609 w 617"/>
                <a:gd name="T11" fmla="*/ 865 h 870"/>
                <a:gd name="T12" fmla="*/ 613 w 617"/>
                <a:gd name="T13" fmla="*/ 865 h 870"/>
                <a:gd name="T14" fmla="*/ 613 w 617"/>
                <a:gd name="T15" fmla="*/ 861 h 870"/>
                <a:gd name="T16" fmla="*/ 613 w 617"/>
                <a:gd name="T17" fmla="*/ 865 h 870"/>
                <a:gd name="T18" fmla="*/ 617 w 617"/>
                <a:gd name="T19" fmla="*/ 865 h 870"/>
                <a:gd name="T20" fmla="*/ 617 w 617"/>
                <a:gd name="T21" fmla="*/ 0 h 870"/>
                <a:gd name="T22" fmla="*/ 0 w 617"/>
                <a:gd name="T23" fmla="*/ 0 h 870"/>
                <a:gd name="T24" fmla="*/ 0 w 617"/>
                <a:gd name="T25" fmla="*/ 870 h 870"/>
                <a:gd name="T26" fmla="*/ 617 w 617"/>
                <a:gd name="T27" fmla="*/ 870 h 870"/>
                <a:gd name="T28" fmla="*/ 617 w 617"/>
                <a:gd name="T29" fmla="*/ 865 h 870"/>
                <a:gd name="T30" fmla="*/ 613 w 617"/>
                <a:gd name="T31" fmla="*/ 865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7" h="870">
                  <a:moveTo>
                    <a:pt x="613" y="865"/>
                  </a:moveTo>
                  <a:lnTo>
                    <a:pt x="613" y="861"/>
                  </a:lnTo>
                  <a:lnTo>
                    <a:pt x="8" y="861"/>
                  </a:lnTo>
                  <a:lnTo>
                    <a:pt x="8" y="8"/>
                  </a:lnTo>
                  <a:lnTo>
                    <a:pt x="609" y="8"/>
                  </a:lnTo>
                  <a:lnTo>
                    <a:pt x="609" y="865"/>
                  </a:lnTo>
                  <a:lnTo>
                    <a:pt x="613" y="865"/>
                  </a:lnTo>
                  <a:lnTo>
                    <a:pt x="613" y="861"/>
                  </a:lnTo>
                  <a:lnTo>
                    <a:pt x="613" y="865"/>
                  </a:lnTo>
                  <a:lnTo>
                    <a:pt x="617" y="865"/>
                  </a:lnTo>
                  <a:lnTo>
                    <a:pt x="617" y="0"/>
                  </a:lnTo>
                  <a:lnTo>
                    <a:pt x="0" y="0"/>
                  </a:lnTo>
                  <a:lnTo>
                    <a:pt x="0" y="870"/>
                  </a:lnTo>
                  <a:lnTo>
                    <a:pt x="617" y="870"/>
                  </a:lnTo>
                  <a:lnTo>
                    <a:pt x="617" y="865"/>
                  </a:lnTo>
                  <a:lnTo>
                    <a:pt x="613" y="86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26">
              <a:extLst>
                <a:ext uri="{FF2B5EF4-FFF2-40B4-BE49-F238E27FC236}">
                  <a16:creationId xmlns:a16="http://schemas.microsoft.com/office/drawing/2014/main" id="{1E9E94BA-BB97-4BD4-882F-6F9391D43F65}"/>
                </a:ext>
              </a:extLst>
            </p:cNvPr>
            <p:cNvSpPr/>
            <p:nvPr/>
          </p:nvSpPr>
          <p:spPr bwMode="auto">
            <a:xfrm>
              <a:off x="7108826" y="2803525"/>
              <a:ext cx="979488" cy="615950"/>
            </a:xfrm>
            <a:custGeom>
              <a:avLst/>
              <a:gdLst>
                <a:gd name="T0" fmla="*/ 613 w 617"/>
                <a:gd name="T1" fmla="*/ 4 h 388"/>
                <a:gd name="T2" fmla="*/ 613 w 617"/>
                <a:gd name="T3" fmla="*/ 0 h 388"/>
                <a:gd name="T4" fmla="*/ 0 w 617"/>
                <a:gd name="T5" fmla="*/ 0 h 388"/>
                <a:gd name="T6" fmla="*/ 0 w 617"/>
                <a:gd name="T7" fmla="*/ 388 h 388"/>
                <a:gd name="T8" fmla="*/ 617 w 617"/>
                <a:gd name="T9" fmla="*/ 388 h 388"/>
                <a:gd name="T10" fmla="*/ 617 w 617"/>
                <a:gd name="T11" fmla="*/ 0 h 388"/>
                <a:gd name="T12" fmla="*/ 613 w 617"/>
                <a:gd name="T13" fmla="*/ 0 h 388"/>
                <a:gd name="T14" fmla="*/ 613 w 617"/>
                <a:gd name="T15" fmla="*/ 4 h 388"/>
                <a:gd name="T16" fmla="*/ 609 w 617"/>
                <a:gd name="T17" fmla="*/ 4 h 388"/>
                <a:gd name="T18" fmla="*/ 609 w 617"/>
                <a:gd name="T19" fmla="*/ 379 h 388"/>
                <a:gd name="T20" fmla="*/ 8 w 617"/>
                <a:gd name="T21" fmla="*/ 379 h 388"/>
                <a:gd name="T22" fmla="*/ 8 w 617"/>
                <a:gd name="T23" fmla="*/ 8 h 388"/>
                <a:gd name="T24" fmla="*/ 613 w 617"/>
                <a:gd name="T25" fmla="*/ 8 h 388"/>
                <a:gd name="T26" fmla="*/ 613 w 617"/>
                <a:gd name="T27" fmla="*/ 4 h 388"/>
                <a:gd name="T28" fmla="*/ 609 w 617"/>
                <a:gd name="T29" fmla="*/ 4 h 388"/>
                <a:gd name="T30" fmla="*/ 613 w 617"/>
                <a:gd name="T31" fmla="*/ 4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7" h="388">
                  <a:moveTo>
                    <a:pt x="613" y="4"/>
                  </a:moveTo>
                  <a:lnTo>
                    <a:pt x="613" y="0"/>
                  </a:lnTo>
                  <a:lnTo>
                    <a:pt x="0" y="0"/>
                  </a:lnTo>
                  <a:lnTo>
                    <a:pt x="0" y="388"/>
                  </a:lnTo>
                  <a:lnTo>
                    <a:pt x="617" y="388"/>
                  </a:lnTo>
                  <a:lnTo>
                    <a:pt x="617" y="0"/>
                  </a:lnTo>
                  <a:lnTo>
                    <a:pt x="613" y="0"/>
                  </a:lnTo>
                  <a:lnTo>
                    <a:pt x="613" y="4"/>
                  </a:lnTo>
                  <a:lnTo>
                    <a:pt x="609" y="4"/>
                  </a:lnTo>
                  <a:lnTo>
                    <a:pt x="609" y="379"/>
                  </a:lnTo>
                  <a:lnTo>
                    <a:pt x="8" y="379"/>
                  </a:lnTo>
                  <a:lnTo>
                    <a:pt x="8" y="8"/>
                  </a:lnTo>
                  <a:lnTo>
                    <a:pt x="613" y="8"/>
                  </a:lnTo>
                  <a:lnTo>
                    <a:pt x="613" y="4"/>
                  </a:lnTo>
                  <a:lnTo>
                    <a:pt x="609" y="4"/>
                  </a:lnTo>
                  <a:lnTo>
                    <a:pt x="613"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27">
              <a:extLst>
                <a:ext uri="{FF2B5EF4-FFF2-40B4-BE49-F238E27FC236}">
                  <a16:creationId xmlns:a16="http://schemas.microsoft.com/office/drawing/2014/main" id="{D25E3C69-91DE-4AC7-B8D7-D6D44AC88519}"/>
                </a:ext>
              </a:extLst>
            </p:cNvPr>
            <p:cNvSpPr/>
            <p:nvPr/>
          </p:nvSpPr>
          <p:spPr bwMode="auto">
            <a:xfrm>
              <a:off x="5462588" y="2803525"/>
              <a:ext cx="1587500" cy="466725"/>
            </a:xfrm>
            <a:custGeom>
              <a:avLst/>
              <a:gdLst>
                <a:gd name="T0" fmla="*/ 995 w 1000"/>
                <a:gd name="T1" fmla="*/ 290 h 294"/>
                <a:gd name="T2" fmla="*/ 995 w 1000"/>
                <a:gd name="T3" fmla="*/ 286 h 294"/>
                <a:gd name="T4" fmla="*/ 8 w 1000"/>
                <a:gd name="T5" fmla="*/ 286 h 294"/>
                <a:gd name="T6" fmla="*/ 8 w 1000"/>
                <a:gd name="T7" fmla="*/ 8 h 294"/>
                <a:gd name="T8" fmla="*/ 991 w 1000"/>
                <a:gd name="T9" fmla="*/ 8 h 294"/>
                <a:gd name="T10" fmla="*/ 991 w 1000"/>
                <a:gd name="T11" fmla="*/ 290 h 294"/>
                <a:gd name="T12" fmla="*/ 995 w 1000"/>
                <a:gd name="T13" fmla="*/ 290 h 294"/>
                <a:gd name="T14" fmla="*/ 995 w 1000"/>
                <a:gd name="T15" fmla="*/ 286 h 294"/>
                <a:gd name="T16" fmla="*/ 995 w 1000"/>
                <a:gd name="T17" fmla="*/ 290 h 294"/>
                <a:gd name="T18" fmla="*/ 1000 w 1000"/>
                <a:gd name="T19" fmla="*/ 290 h 294"/>
                <a:gd name="T20" fmla="*/ 1000 w 1000"/>
                <a:gd name="T21" fmla="*/ 0 h 294"/>
                <a:gd name="T22" fmla="*/ 0 w 1000"/>
                <a:gd name="T23" fmla="*/ 0 h 294"/>
                <a:gd name="T24" fmla="*/ 0 w 1000"/>
                <a:gd name="T25" fmla="*/ 294 h 294"/>
                <a:gd name="T26" fmla="*/ 1000 w 1000"/>
                <a:gd name="T27" fmla="*/ 294 h 294"/>
                <a:gd name="T28" fmla="*/ 1000 w 1000"/>
                <a:gd name="T29" fmla="*/ 290 h 294"/>
                <a:gd name="T30" fmla="*/ 995 w 1000"/>
                <a:gd name="T31" fmla="*/ 29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4">
                  <a:moveTo>
                    <a:pt x="995" y="290"/>
                  </a:moveTo>
                  <a:lnTo>
                    <a:pt x="995" y="286"/>
                  </a:lnTo>
                  <a:lnTo>
                    <a:pt x="8" y="286"/>
                  </a:lnTo>
                  <a:lnTo>
                    <a:pt x="8" y="8"/>
                  </a:lnTo>
                  <a:lnTo>
                    <a:pt x="991" y="8"/>
                  </a:lnTo>
                  <a:lnTo>
                    <a:pt x="991" y="290"/>
                  </a:lnTo>
                  <a:lnTo>
                    <a:pt x="995" y="290"/>
                  </a:lnTo>
                  <a:lnTo>
                    <a:pt x="995" y="286"/>
                  </a:lnTo>
                  <a:lnTo>
                    <a:pt x="995" y="290"/>
                  </a:lnTo>
                  <a:lnTo>
                    <a:pt x="1000" y="290"/>
                  </a:lnTo>
                  <a:lnTo>
                    <a:pt x="1000" y="0"/>
                  </a:lnTo>
                  <a:lnTo>
                    <a:pt x="0" y="0"/>
                  </a:lnTo>
                  <a:lnTo>
                    <a:pt x="0" y="294"/>
                  </a:lnTo>
                  <a:lnTo>
                    <a:pt x="1000" y="294"/>
                  </a:lnTo>
                  <a:lnTo>
                    <a:pt x="1000" y="290"/>
                  </a:lnTo>
                  <a:lnTo>
                    <a:pt x="995" y="2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任意多边形: 形状 28">
              <a:extLst>
                <a:ext uri="{FF2B5EF4-FFF2-40B4-BE49-F238E27FC236}">
                  <a16:creationId xmlns:a16="http://schemas.microsoft.com/office/drawing/2014/main" id="{D4BD3F06-6DD2-4BA2-B95D-67D0B6F4AAD1}"/>
                </a:ext>
              </a:extLst>
            </p:cNvPr>
            <p:cNvSpPr/>
            <p:nvPr/>
          </p:nvSpPr>
          <p:spPr bwMode="auto">
            <a:xfrm>
              <a:off x="5462588" y="2803525"/>
              <a:ext cx="1587500" cy="466725"/>
            </a:xfrm>
            <a:custGeom>
              <a:avLst/>
              <a:gdLst>
                <a:gd name="T0" fmla="*/ 995 w 1000"/>
                <a:gd name="T1" fmla="*/ 290 h 294"/>
                <a:gd name="T2" fmla="*/ 995 w 1000"/>
                <a:gd name="T3" fmla="*/ 286 h 294"/>
                <a:gd name="T4" fmla="*/ 8 w 1000"/>
                <a:gd name="T5" fmla="*/ 286 h 294"/>
                <a:gd name="T6" fmla="*/ 8 w 1000"/>
                <a:gd name="T7" fmla="*/ 8 h 294"/>
                <a:gd name="T8" fmla="*/ 991 w 1000"/>
                <a:gd name="T9" fmla="*/ 8 h 294"/>
                <a:gd name="T10" fmla="*/ 991 w 1000"/>
                <a:gd name="T11" fmla="*/ 290 h 294"/>
                <a:gd name="T12" fmla="*/ 995 w 1000"/>
                <a:gd name="T13" fmla="*/ 290 h 294"/>
                <a:gd name="T14" fmla="*/ 995 w 1000"/>
                <a:gd name="T15" fmla="*/ 286 h 294"/>
                <a:gd name="T16" fmla="*/ 995 w 1000"/>
                <a:gd name="T17" fmla="*/ 290 h 294"/>
                <a:gd name="T18" fmla="*/ 1000 w 1000"/>
                <a:gd name="T19" fmla="*/ 290 h 294"/>
                <a:gd name="T20" fmla="*/ 1000 w 1000"/>
                <a:gd name="T21" fmla="*/ 0 h 294"/>
                <a:gd name="T22" fmla="*/ 0 w 1000"/>
                <a:gd name="T23" fmla="*/ 0 h 294"/>
                <a:gd name="T24" fmla="*/ 0 w 1000"/>
                <a:gd name="T25" fmla="*/ 294 h 294"/>
                <a:gd name="T26" fmla="*/ 1000 w 1000"/>
                <a:gd name="T27" fmla="*/ 294 h 294"/>
                <a:gd name="T28" fmla="*/ 1000 w 1000"/>
                <a:gd name="T29" fmla="*/ 290 h 294"/>
                <a:gd name="T30" fmla="*/ 995 w 1000"/>
                <a:gd name="T31" fmla="*/ 29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4">
                  <a:moveTo>
                    <a:pt x="995" y="290"/>
                  </a:moveTo>
                  <a:lnTo>
                    <a:pt x="995" y="286"/>
                  </a:lnTo>
                  <a:lnTo>
                    <a:pt x="8" y="286"/>
                  </a:lnTo>
                  <a:lnTo>
                    <a:pt x="8" y="8"/>
                  </a:lnTo>
                  <a:lnTo>
                    <a:pt x="991" y="8"/>
                  </a:lnTo>
                  <a:lnTo>
                    <a:pt x="991" y="290"/>
                  </a:lnTo>
                  <a:lnTo>
                    <a:pt x="995" y="290"/>
                  </a:lnTo>
                  <a:lnTo>
                    <a:pt x="995" y="286"/>
                  </a:lnTo>
                  <a:lnTo>
                    <a:pt x="995" y="290"/>
                  </a:lnTo>
                  <a:lnTo>
                    <a:pt x="1000" y="290"/>
                  </a:lnTo>
                  <a:lnTo>
                    <a:pt x="1000" y="0"/>
                  </a:lnTo>
                  <a:lnTo>
                    <a:pt x="0" y="0"/>
                  </a:lnTo>
                  <a:lnTo>
                    <a:pt x="0" y="294"/>
                  </a:lnTo>
                  <a:lnTo>
                    <a:pt x="1000" y="294"/>
                  </a:lnTo>
                  <a:lnTo>
                    <a:pt x="1000" y="290"/>
                  </a:lnTo>
                  <a:lnTo>
                    <a:pt x="995" y="29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任意多边形: 形状 29">
              <a:extLst>
                <a:ext uri="{FF2B5EF4-FFF2-40B4-BE49-F238E27FC236}">
                  <a16:creationId xmlns:a16="http://schemas.microsoft.com/office/drawing/2014/main" id="{09BF6B8A-63AE-4E7C-8DBB-7503F4BC3CCA}"/>
                </a:ext>
              </a:extLst>
            </p:cNvPr>
            <p:cNvSpPr/>
            <p:nvPr/>
          </p:nvSpPr>
          <p:spPr bwMode="auto">
            <a:xfrm>
              <a:off x="5462588" y="3327400"/>
              <a:ext cx="1587500" cy="466725"/>
            </a:xfrm>
            <a:custGeom>
              <a:avLst/>
              <a:gdLst>
                <a:gd name="T0" fmla="*/ 995 w 1000"/>
                <a:gd name="T1" fmla="*/ 290 h 294"/>
                <a:gd name="T2" fmla="*/ 995 w 1000"/>
                <a:gd name="T3" fmla="*/ 286 h 294"/>
                <a:gd name="T4" fmla="*/ 8 w 1000"/>
                <a:gd name="T5" fmla="*/ 286 h 294"/>
                <a:gd name="T6" fmla="*/ 8 w 1000"/>
                <a:gd name="T7" fmla="*/ 8 h 294"/>
                <a:gd name="T8" fmla="*/ 991 w 1000"/>
                <a:gd name="T9" fmla="*/ 8 h 294"/>
                <a:gd name="T10" fmla="*/ 991 w 1000"/>
                <a:gd name="T11" fmla="*/ 290 h 294"/>
                <a:gd name="T12" fmla="*/ 995 w 1000"/>
                <a:gd name="T13" fmla="*/ 290 h 294"/>
                <a:gd name="T14" fmla="*/ 995 w 1000"/>
                <a:gd name="T15" fmla="*/ 286 h 294"/>
                <a:gd name="T16" fmla="*/ 995 w 1000"/>
                <a:gd name="T17" fmla="*/ 290 h 294"/>
                <a:gd name="T18" fmla="*/ 1000 w 1000"/>
                <a:gd name="T19" fmla="*/ 290 h 294"/>
                <a:gd name="T20" fmla="*/ 1000 w 1000"/>
                <a:gd name="T21" fmla="*/ 0 h 294"/>
                <a:gd name="T22" fmla="*/ 0 w 1000"/>
                <a:gd name="T23" fmla="*/ 0 h 294"/>
                <a:gd name="T24" fmla="*/ 0 w 1000"/>
                <a:gd name="T25" fmla="*/ 294 h 294"/>
                <a:gd name="T26" fmla="*/ 1000 w 1000"/>
                <a:gd name="T27" fmla="*/ 294 h 294"/>
                <a:gd name="T28" fmla="*/ 1000 w 1000"/>
                <a:gd name="T29" fmla="*/ 290 h 294"/>
                <a:gd name="T30" fmla="*/ 995 w 1000"/>
                <a:gd name="T31" fmla="*/ 29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4">
                  <a:moveTo>
                    <a:pt x="995" y="290"/>
                  </a:moveTo>
                  <a:lnTo>
                    <a:pt x="995" y="286"/>
                  </a:lnTo>
                  <a:lnTo>
                    <a:pt x="8" y="286"/>
                  </a:lnTo>
                  <a:lnTo>
                    <a:pt x="8" y="8"/>
                  </a:lnTo>
                  <a:lnTo>
                    <a:pt x="991" y="8"/>
                  </a:lnTo>
                  <a:lnTo>
                    <a:pt x="991" y="290"/>
                  </a:lnTo>
                  <a:lnTo>
                    <a:pt x="995" y="290"/>
                  </a:lnTo>
                  <a:lnTo>
                    <a:pt x="995" y="286"/>
                  </a:lnTo>
                  <a:lnTo>
                    <a:pt x="995" y="290"/>
                  </a:lnTo>
                  <a:lnTo>
                    <a:pt x="1000" y="290"/>
                  </a:lnTo>
                  <a:lnTo>
                    <a:pt x="1000" y="0"/>
                  </a:lnTo>
                  <a:lnTo>
                    <a:pt x="0" y="0"/>
                  </a:lnTo>
                  <a:lnTo>
                    <a:pt x="0" y="294"/>
                  </a:lnTo>
                  <a:lnTo>
                    <a:pt x="1000" y="294"/>
                  </a:lnTo>
                  <a:lnTo>
                    <a:pt x="1000" y="290"/>
                  </a:lnTo>
                  <a:lnTo>
                    <a:pt x="995" y="2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任意多边形: 形状 30">
              <a:extLst>
                <a:ext uri="{FF2B5EF4-FFF2-40B4-BE49-F238E27FC236}">
                  <a16:creationId xmlns:a16="http://schemas.microsoft.com/office/drawing/2014/main" id="{B348A3B1-C69D-4444-8371-F74765B5D16D}"/>
                </a:ext>
              </a:extLst>
            </p:cNvPr>
            <p:cNvSpPr/>
            <p:nvPr/>
          </p:nvSpPr>
          <p:spPr bwMode="auto">
            <a:xfrm>
              <a:off x="5462588" y="3851275"/>
              <a:ext cx="1587500" cy="468313"/>
            </a:xfrm>
            <a:custGeom>
              <a:avLst/>
              <a:gdLst>
                <a:gd name="T0" fmla="*/ 995 w 1000"/>
                <a:gd name="T1" fmla="*/ 290 h 295"/>
                <a:gd name="T2" fmla="*/ 995 w 1000"/>
                <a:gd name="T3" fmla="*/ 286 h 295"/>
                <a:gd name="T4" fmla="*/ 8 w 1000"/>
                <a:gd name="T5" fmla="*/ 286 h 295"/>
                <a:gd name="T6" fmla="*/ 8 w 1000"/>
                <a:gd name="T7" fmla="*/ 8 h 295"/>
                <a:gd name="T8" fmla="*/ 991 w 1000"/>
                <a:gd name="T9" fmla="*/ 8 h 295"/>
                <a:gd name="T10" fmla="*/ 991 w 1000"/>
                <a:gd name="T11" fmla="*/ 290 h 295"/>
                <a:gd name="T12" fmla="*/ 995 w 1000"/>
                <a:gd name="T13" fmla="*/ 290 h 295"/>
                <a:gd name="T14" fmla="*/ 995 w 1000"/>
                <a:gd name="T15" fmla="*/ 286 h 295"/>
                <a:gd name="T16" fmla="*/ 995 w 1000"/>
                <a:gd name="T17" fmla="*/ 290 h 295"/>
                <a:gd name="T18" fmla="*/ 1000 w 1000"/>
                <a:gd name="T19" fmla="*/ 290 h 295"/>
                <a:gd name="T20" fmla="*/ 1000 w 1000"/>
                <a:gd name="T21" fmla="*/ 0 h 295"/>
                <a:gd name="T22" fmla="*/ 0 w 1000"/>
                <a:gd name="T23" fmla="*/ 0 h 295"/>
                <a:gd name="T24" fmla="*/ 0 w 1000"/>
                <a:gd name="T25" fmla="*/ 295 h 295"/>
                <a:gd name="T26" fmla="*/ 1000 w 1000"/>
                <a:gd name="T27" fmla="*/ 295 h 295"/>
                <a:gd name="T28" fmla="*/ 1000 w 1000"/>
                <a:gd name="T29" fmla="*/ 290 h 295"/>
                <a:gd name="T30" fmla="*/ 995 w 1000"/>
                <a:gd name="T31" fmla="*/ 29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5">
                  <a:moveTo>
                    <a:pt x="995" y="290"/>
                  </a:moveTo>
                  <a:lnTo>
                    <a:pt x="995" y="286"/>
                  </a:lnTo>
                  <a:lnTo>
                    <a:pt x="8" y="286"/>
                  </a:lnTo>
                  <a:lnTo>
                    <a:pt x="8" y="8"/>
                  </a:lnTo>
                  <a:lnTo>
                    <a:pt x="991" y="8"/>
                  </a:lnTo>
                  <a:lnTo>
                    <a:pt x="991" y="290"/>
                  </a:lnTo>
                  <a:lnTo>
                    <a:pt x="995" y="290"/>
                  </a:lnTo>
                  <a:lnTo>
                    <a:pt x="995" y="286"/>
                  </a:lnTo>
                  <a:lnTo>
                    <a:pt x="995" y="290"/>
                  </a:lnTo>
                  <a:lnTo>
                    <a:pt x="1000" y="290"/>
                  </a:lnTo>
                  <a:lnTo>
                    <a:pt x="1000" y="0"/>
                  </a:lnTo>
                  <a:lnTo>
                    <a:pt x="0" y="0"/>
                  </a:lnTo>
                  <a:lnTo>
                    <a:pt x="0" y="295"/>
                  </a:lnTo>
                  <a:lnTo>
                    <a:pt x="1000" y="295"/>
                  </a:lnTo>
                  <a:lnTo>
                    <a:pt x="1000" y="290"/>
                  </a:lnTo>
                  <a:lnTo>
                    <a:pt x="995" y="2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31">
              <a:extLst>
                <a:ext uri="{FF2B5EF4-FFF2-40B4-BE49-F238E27FC236}">
                  <a16:creationId xmlns:a16="http://schemas.microsoft.com/office/drawing/2014/main" id="{C9C560F6-3E37-4D90-820A-91320C7EA390}"/>
                </a:ext>
              </a:extLst>
            </p:cNvPr>
            <p:cNvSpPr/>
            <p:nvPr/>
          </p:nvSpPr>
          <p:spPr bwMode="auto">
            <a:xfrm>
              <a:off x="5462588" y="4375150"/>
              <a:ext cx="1587500" cy="471488"/>
            </a:xfrm>
            <a:custGeom>
              <a:avLst/>
              <a:gdLst>
                <a:gd name="T0" fmla="*/ 995 w 1000"/>
                <a:gd name="T1" fmla="*/ 293 h 297"/>
                <a:gd name="T2" fmla="*/ 995 w 1000"/>
                <a:gd name="T3" fmla="*/ 288 h 297"/>
                <a:gd name="T4" fmla="*/ 8 w 1000"/>
                <a:gd name="T5" fmla="*/ 288 h 297"/>
                <a:gd name="T6" fmla="*/ 8 w 1000"/>
                <a:gd name="T7" fmla="*/ 8 h 297"/>
                <a:gd name="T8" fmla="*/ 991 w 1000"/>
                <a:gd name="T9" fmla="*/ 8 h 297"/>
                <a:gd name="T10" fmla="*/ 991 w 1000"/>
                <a:gd name="T11" fmla="*/ 293 h 297"/>
                <a:gd name="T12" fmla="*/ 995 w 1000"/>
                <a:gd name="T13" fmla="*/ 293 h 297"/>
                <a:gd name="T14" fmla="*/ 995 w 1000"/>
                <a:gd name="T15" fmla="*/ 288 h 297"/>
                <a:gd name="T16" fmla="*/ 995 w 1000"/>
                <a:gd name="T17" fmla="*/ 293 h 297"/>
                <a:gd name="T18" fmla="*/ 1000 w 1000"/>
                <a:gd name="T19" fmla="*/ 293 h 297"/>
                <a:gd name="T20" fmla="*/ 1000 w 1000"/>
                <a:gd name="T21" fmla="*/ 0 h 297"/>
                <a:gd name="T22" fmla="*/ 0 w 1000"/>
                <a:gd name="T23" fmla="*/ 0 h 297"/>
                <a:gd name="T24" fmla="*/ 0 w 1000"/>
                <a:gd name="T25" fmla="*/ 297 h 297"/>
                <a:gd name="T26" fmla="*/ 1000 w 1000"/>
                <a:gd name="T27" fmla="*/ 297 h 297"/>
                <a:gd name="T28" fmla="*/ 1000 w 1000"/>
                <a:gd name="T29" fmla="*/ 293 h 297"/>
                <a:gd name="T30" fmla="*/ 995 w 1000"/>
                <a:gd name="T31" fmla="*/ 29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7">
                  <a:moveTo>
                    <a:pt x="995" y="293"/>
                  </a:moveTo>
                  <a:lnTo>
                    <a:pt x="995" y="288"/>
                  </a:lnTo>
                  <a:lnTo>
                    <a:pt x="8" y="288"/>
                  </a:lnTo>
                  <a:lnTo>
                    <a:pt x="8" y="8"/>
                  </a:lnTo>
                  <a:lnTo>
                    <a:pt x="991" y="8"/>
                  </a:lnTo>
                  <a:lnTo>
                    <a:pt x="991" y="293"/>
                  </a:lnTo>
                  <a:lnTo>
                    <a:pt x="995" y="293"/>
                  </a:lnTo>
                  <a:lnTo>
                    <a:pt x="995" y="288"/>
                  </a:lnTo>
                  <a:lnTo>
                    <a:pt x="995" y="293"/>
                  </a:lnTo>
                  <a:lnTo>
                    <a:pt x="1000" y="293"/>
                  </a:lnTo>
                  <a:lnTo>
                    <a:pt x="1000" y="0"/>
                  </a:lnTo>
                  <a:lnTo>
                    <a:pt x="0" y="0"/>
                  </a:lnTo>
                  <a:lnTo>
                    <a:pt x="0" y="297"/>
                  </a:lnTo>
                  <a:lnTo>
                    <a:pt x="1000" y="297"/>
                  </a:lnTo>
                  <a:lnTo>
                    <a:pt x="1000" y="293"/>
                  </a:lnTo>
                  <a:lnTo>
                    <a:pt x="995" y="2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32">
              <a:extLst>
                <a:ext uri="{FF2B5EF4-FFF2-40B4-BE49-F238E27FC236}">
                  <a16:creationId xmlns:a16="http://schemas.microsoft.com/office/drawing/2014/main" id="{966A96F5-147B-4069-B095-1847867CC6E6}"/>
                </a:ext>
              </a:extLst>
            </p:cNvPr>
            <p:cNvSpPr/>
            <p:nvPr/>
          </p:nvSpPr>
          <p:spPr bwMode="auto">
            <a:xfrm>
              <a:off x="4052888" y="2479675"/>
              <a:ext cx="4089400" cy="2478088"/>
            </a:xfrm>
            <a:custGeom>
              <a:avLst/>
              <a:gdLst>
                <a:gd name="T0" fmla="*/ 1223 w 1239"/>
                <a:gd name="T1" fmla="*/ 752 h 752"/>
                <a:gd name="T2" fmla="*/ 17 w 1239"/>
                <a:gd name="T3" fmla="*/ 752 h 752"/>
                <a:gd name="T4" fmla="*/ 0 w 1239"/>
                <a:gd name="T5" fmla="*/ 735 h 752"/>
                <a:gd name="T6" fmla="*/ 0 w 1239"/>
                <a:gd name="T7" fmla="*/ 16 h 752"/>
                <a:gd name="T8" fmla="*/ 17 w 1239"/>
                <a:gd name="T9" fmla="*/ 0 h 752"/>
                <a:gd name="T10" fmla="*/ 1223 w 1239"/>
                <a:gd name="T11" fmla="*/ 0 h 752"/>
                <a:gd name="T12" fmla="*/ 1239 w 1239"/>
                <a:gd name="T13" fmla="*/ 16 h 752"/>
                <a:gd name="T14" fmla="*/ 1239 w 1239"/>
                <a:gd name="T15" fmla="*/ 735 h 752"/>
                <a:gd name="T16" fmla="*/ 1223 w 1239"/>
                <a:gd name="T17" fmla="*/ 752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9" h="752">
                  <a:moveTo>
                    <a:pt x="1223" y="752"/>
                  </a:moveTo>
                  <a:cubicBezTo>
                    <a:pt x="17" y="752"/>
                    <a:pt x="17" y="752"/>
                    <a:pt x="17" y="752"/>
                  </a:cubicBezTo>
                  <a:cubicBezTo>
                    <a:pt x="7" y="752"/>
                    <a:pt x="0" y="744"/>
                    <a:pt x="0" y="735"/>
                  </a:cubicBezTo>
                  <a:cubicBezTo>
                    <a:pt x="0" y="16"/>
                    <a:pt x="0" y="16"/>
                    <a:pt x="0" y="16"/>
                  </a:cubicBezTo>
                  <a:cubicBezTo>
                    <a:pt x="0" y="7"/>
                    <a:pt x="7" y="0"/>
                    <a:pt x="17" y="0"/>
                  </a:cubicBezTo>
                  <a:cubicBezTo>
                    <a:pt x="1223" y="0"/>
                    <a:pt x="1223" y="0"/>
                    <a:pt x="1223" y="0"/>
                  </a:cubicBezTo>
                  <a:cubicBezTo>
                    <a:pt x="1232" y="0"/>
                    <a:pt x="1239" y="7"/>
                    <a:pt x="1239" y="16"/>
                  </a:cubicBezTo>
                  <a:cubicBezTo>
                    <a:pt x="1239" y="735"/>
                    <a:pt x="1239" y="735"/>
                    <a:pt x="1239" y="735"/>
                  </a:cubicBezTo>
                  <a:cubicBezTo>
                    <a:pt x="1239" y="744"/>
                    <a:pt x="1232" y="752"/>
                    <a:pt x="1223" y="7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椭圆 33">
              <a:extLst>
                <a:ext uri="{FF2B5EF4-FFF2-40B4-BE49-F238E27FC236}">
                  <a16:creationId xmlns:a16="http://schemas.microsoft.com/office/drawing/2014/main" id="{1EA53841-C4AF-4E21-B42D-1134210AA790}"/>
                </a:ext>
              </a:extLst>
            </p:cNvPr>
            <p:cNvSpPr/>
            <p:nvPr/>
          </p:nvSpPr>
          <p:spPr bwMode="auto">
            <a:xfrm>
              <a:off x="6080126" y="2378075"/>
              <a:ext cx="52388" cy="46038"/>
            </a:xfrm>
            <a:prstGeom prst="ellipse">
              <a:avLst/>
            </a:pr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34">
              <a:extLst>
                <a:ext uri="{FF2B5EF4-FFF2-40B4-BE49-F238E27FC236}">
                  <a16:creationId xmlns:a16="http://schemas.microsoft.com/office/drawing/2014/main" id="{48DAA4F6-7994-4D12-99C0-9B68251F6D2C}"/>
                </a:ext>
              </a:extLst>
            </p:cNvPr>
            <p:cNvSpPr/>
            <p:nvPr/>
          </p:nvSpPr>
          <p:spPr bwMode="auto">
            <a:xfrm>
              <a:off x="4052888" y="2479675"/>
              <a:ext cx="4089400" cy="227013"/>
            </a:xfrm>
            <a:custGeom>
              <a:avLst/>
              <a:gdLst>
                <a:gd name="T0" fmla="*/ 1239 w 1239"/>
                <a:gd name="T1" fmla="*/ 69 h 69"/>
                <a:gd name="T2" fmla="*/ 1 w 1239"/>
                <a:gd name="T3" fmla="*/ 69 h 69"/>
                <a:gd name="T4" fmla="*/ 0 w 1239"/>
                <a:gd name="T5" fmla="*/ 68 h 69"/>
                <a:gd name="T6" fmla="*/ 0 w 1239"/>
                <a:gd name="T7" fmla="*/ 13 h 69"/>
                <a:gd name="T8" fmla="*/ 13 w 1239"/>
                <a:gd name="T9" fmla="*/ 0 h 69"/>
                <a:gd name="T10" fmla="*/ 1226 w 1239"/>
                <a:gd name="T11" fmla="*/ 0 h 69"/>
                <a:gd name="T12" fmla="*/ 1239 w 1239"/>
                <a:gd name="T13" fmla="*/ 13 h 69"/>
                <a:gd name="T14" fmla="*/ 1239 w 1239"/>
                <a:gd name="T15" fmla="*/ 68 h 69"/>
                <a:gd name="T16" fmla="*/ 1239 w 123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9" h="69">
                  <a:moveTo>
                    <a:pt x="1239" y="69"/>
                  </a:moveTo>
                  <a:cubicBezTo>
                    <a:pt x="1" y="69"/>
                    <a:pt x="1" y="69"/>
                    <a:pt x="1" y="69"/>
                  </a:cubicBezTo>
                  <a:cubicBezTo>
                    <a:pt x="0" y="69"/>
                    <a:pt x="0" y="68"/>
                    <a:pt x="0" y="68"/>
                  </a:cubicBezTo>
                  <a:cubicBezTo>
                    <a:pt x="0" y="13"/>
                    <a:pt x="0" y="13"/>
                    <a:pt x="0" y="13"/>
                  </a:cubicBezTo>
                  <a:cubicBezTo>
                    <a:pt x="0" y="5"/>
                    <a:pt x="6" y="0"/>
                    <a:pt x="13" y="0"/>
                  </a:cubicBezTo>
                  <a:cubicBezTo>
                    <a:pt x="1226" y="0"/>
                    <a:pt x="1226" y="0"/>
                    <a:pt x="1226" y="0"/>
                  </a:cubicBezTo>
                  <a:cubicBezTo>
                    <a:pt x="1234" y="0"/>
                    <a:pt x="1239" y="5"/>
                    <a:pt x="1239" y="13"/>
                  </a:cubicBezTo>
                  <a:cubicBezTo>
                    <a:pt x="1239" y="68"/>
                    <a:pt x="1239" y="68"/>
                    <a:pt x="1239" y="68"/>
                  </a:cubicBezTo>
                  <a:cubicBezTo>
                    <a:pt x="1239" y="68"/>
                    <a:pt x="1239" y="69"/>
                    <a:pt x="1239" y="69"/>
                  </a:cubicBezTo>
                </a:path>
              </a:pathLst>
            </a:custGeom>
            <a:solidFill>
              <a:srgbClr val="239AA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矩形 35">
              <a:extLst>
                <a:ext uri="{FF2B5EF4-FFF2-40B4-BE49-F238E27FC236}">
                  <a16:creationId xmlns:a16="http://schemas.microsoft.com/office/drawing/2014/main" id="{0331937C-642B-4348-B3E8-B6B13EAC53AC}"/>
                </a:ext>
              </a:extLst>
            </p:cNvPr>
            <p:cNvSpPr/>
            <p:nvPr/>
          </p:nvSpPr>
          <p:spPr bwMode="auto">
            <a:xfrm>
              <a:off x="4181476" y="2535238"/>
              <a:ext cx="198438" cy="1158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7" name="矩形 36">
              <a:extLst>
                <a:ext uri="{FF2B5EF4-FFF2-40B4-BE49-F238E27FC236}">
                  <a16:creationId xmlns:a16="http://schemas.microsoft.com/office/drawing/2014/main" id="{8C52B0FB-E7C7-41F5-8CA9-86738259D204}"/>
                </a:ext>
              </a:extLst>
            </p:cNvPr>
            <p:cNvSpPr/>
            <p:nvPr/>
          </p:nvSpPr>
          <p:spPr bwMode="auto">
            <a:xfrm>
              <a:off x="4479926" y="2552700"/>
              <a:ext cx="1704975" cy="857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8" name="矩形 37">
              <a:extLst>
                <a:ext uri="{FF2B5EF4-FFF2-40B4-BE49-F238E27FC236}">
                  <a16:creationId xmlns:a16="http://schemas.microsoft.com/office/drawing/2014/main" id="{4859196F-42AF-44BA-9FEC-A08E47EF0B3C}"/>
                </a:ext>
              </a:extLst>
            </p:cNvPr>
            <p:cNvSpPr/>
            <p:nvPr/>
          </p:nvSpPr>
          <p:spPr bwMode="auto">
            <a:xfrm>
              <a:off x="4116388" y="2800350"/>
              <a:ext cx="1276350" cy="2068513"/>
            </a:xfrm>
            <a:prstGeom prst="rect">
              <a:avLst/>
            </a:prstGeom>
            <a:solidFill>
              <a:srgbClr val="E5E3E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9" name="矩形 38">
              <a:extLst>
                <a:ext uri="{FF2B5EF4-FFF2-40B4-BE49-F238E27FC236}">
                  <a16:creationId xmlns:a16="http://schemas.microsoft.com/office/drawing/2014/main" id="{75F675BA-36C1-4E8E-ADD9-FA8A43DA375C}"/>
                </a:ext>
              </a:extLst>
            </p:cNvPr>
            <p:cNvSpPr/>
            <p:nvPr/>
          </p:nvSpPr>
          <p:spPr bwMode="auto">
            <a:xfrm>
              <a:off x="4116388" y="2800350"/>
              <a:ext cx="1276350" cy="2068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0" name="任意多边形: 形状 39">
              <a:extLst>
                <a:ext uri="{FF2B5EF4-FFF2-40B4-BE49-F238E27FC236}">
                  <a16:creationId xmlns:a16="http://schemas.microsoft.com/office/drawing/2014/main" id="{C3DEB8F2-0AF6-4F41-BA5F-CC7084B92821}"/>
                </a:ext>
              </a:extLst>
            </p:cNvPr>
            <p:cNvSpPr/>
            <p:nvPr/>
          </p:nvSpPr>
          <p:spPr bwMode="auto">
            <a:xfrm>
              <a:off x="4192588" y="2868613"/>
              <a:ext cx="1138238" cy="1931988"/>
            </a:xfrm>
            <a:custGeom>
              <a:avLst/>
              <a:gdLst>
                <a:gd name="T0" fmla="*/ 345 w 345"/>
                <a:gd name="T1" fmla="*/ 0 h 586"/>
                <a:gd name="T2" fmla="*/ 0 w 345"/>
                <a:gd name="T3" fmla="*/ 0 h 586"/>
                <a:gd name="T4" fmla="*/ 0 w 345"/>
                <a:gd name="T5" fmla="*/ 586 h 586"/>
                <a:gd name="T6" fmla="*/ 345 w 345"/>
                <a:gd name="T7" fmla="*/ 586 h 586"/>
                <a:gd name="T8" fmla="*/ 345 w 345"/>
                <a:gd name="T9" fmla="*/ 329 h 586"/>
                <a:gd name="T10" fmla="*/ 344 w 345"/>
                <a:gd name="T11" fmla="*/ 329 h 586"/>
                <a:gd name="T12" fmla="*/ 337 w 345"/>
                <a:gd name="T13" fmla="*/ 328 h 586"/>
                <a:gd name="T14" fmla="*/ 319 w 345"/>
                <a:gd name="T15" fmla="*/ 329 h 586"/>
                <a:gd name="T16" fmla="*/ 317 w 345"/>
                <a:gd name="T17" fmla="*/ 330 h 586"/>
                <a:gd name="T18" fmla="*/ 305 w 345"/>
                <a:gd name="T19" fmla="*/ 313 h 586"/>
                <a:gd name="T20" fmla="*/ 338 w 345"/>
                <a:gd name="T21" fmla="*/ 196 h 586"/>
                <a:gd name="T22" fmla="*/ 318 w 345"/>
                <a:gd name="T23" fmla="*/ 217 h 586"/>
                <a:gd name="T24" fmla="*/ 276 w 345"/>
                <a:gd name="T25" fmla="*/ 178 h 586"/>
                <a:gd name="T26" fmla="*/ 345 w 345"/>
                <a:gd name="T27" fmla="*/ 119 h 586"/>
                <a:gd name="T28" fmla="*/ 345 w 345"/>
                <a:gd name="T29" fmla="*/ 87 h 586"/>
                <a:gd name="T30" fmla="*/ 343 w 345"/>
                <a:gd name="T31" fmla="*/ 78 h 586"/>
                <a:gd name="T32" fmla="*/ 342 w 345"/>
                <a:gd name="T33" fmla="*/ 75 h 586"/>
                <a:gd name="T34" fmla="*/ 331 w 345"/>
                <a:gd name="T35" fmla="*/ 55 h 586"/>
                <a:gd name="T36" fmla="*/ 345 w 345"/>
                <a:gd name="T37" fmla="*/ 1 h 586"/>
                <a:gd name="T38" fmla="*/ 345 w 345"/>
                <a:gd name="T39" fmla="*/ 0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5" h="586">
                  <a:moveTo>
                    <a:pt x="345" y="0"/>
                  </a:moveTo>
                  <a:cubicBezTo>
                    <a:pt x="0" y="0"/>
                    <a:pt x="0" y="0"/>
                    <a:pt x="0" y="0"/>
                  </a:cubicBezTo>
                  <a:cubicBezTo>
                    <a:pt x="0" y="586"/>
                    <a:pt x="0" y="586"/>
                    <a:pt x="0" y="586"/>
                  </a:cubicBezTo>
                  <a:cubicBezTo>
                    <a:pt x="345" y="586"/>
                    <a:pt x="345" y="586"/>
                    <a:pt x="345" y="586"/>
                  </a:cubicBezTo>
                  <a:cubicBezTo>
                    <a:pt x="345" y="329"/>
                    <a:pt x="345" y="329"/>
                    <a:pt x="345" y="329"/>
                  </a:cubicBezTo>
                  <a:cubicBezTo>
                    <a:pt x="344" y="329"/>
                    <a:pt x="344" y="329"/>
                    <a:pt x="344" y="329"/>
                  </a:cubicBezTo>
                  <a:cubicBezTo>
                    <a:pt x="342" y="328"/>
                    <a:pt x="339" y="328"/>
                    <a:pt x="337" y="328"/>
                  </a:cubicBezTo>
                  <a:cubicBezTo>
                    <a:pt x="331" y="328"/>
                    <a:pt x="325" y="329"/>
                    <a:pt x="319" y="329"/>
                  </a:cubicBezTo>
                  <a:cubicBezTo>
                    <a:pt x="319" y="330"/>
                    <a:pt x="318" y="330"/>
                    <a:pt x="317" y="330"/>
                  </a:cubicBezTo>
                  <a:cubicBezTo>
                    <a:pt x="309" y="330"/>
                    <a:pt x="303" y="322"/>
                    <a:pt x="305" y="313"/>
                  </a:cubicBezTo>
                  <a:cubicBezTo>
                    <a:pt x="316" y="272"/>
                    <a:pt x="338" y="196"/>
                    <a:pt x="338" y="196"/>
                  </a:cubicBezTo>
                  <a:cubicBezTo>
                    <a:pt x="335" y="199"/>
                    <a:pt x="320" y="213"/>
                    <a:pt x="318" y="217"/>
                  </a:cubicBezTo>
                  <a:cubicBezTo>
                    <a:pt x="306" y="211"/>
                    <a:pt x="287" y="186"/>
                    <a:pt x="276" y="178"/>
                  </a:cubicBezTo>
                  <a:cubicBezTo>
                    <a:pt x="281" y="167"/>
                    <a:pt x="321" y="135"/>
                    <a:pt x="345" y="119"/>
                  </a:cubicBezTo>
                  <a:cubicBezTo>
                    <a:pt x="345" y="87"/>
                    <a:pt x="345" y="87"/>
                    <a:pt x="345" y="87"/>
                  </a:cubicBezTo>
                  <a:cubicBezTo>
                    <a:pt x="344" y="84"/>
                    <a:pt x="344" y="81"/>
                    <a:pt x="343" y="78"/>
                  </a:cubicBezTo>
                  <a:cubicBezTo>
                    <a:pt x="343" y="77"/>
                    <a:pt x="342" y="76"/>
                    <a:pt x="342" y="75"/>
                  </a:cubicBezTo>
                  <a:cubicBezTo>
                    <a:pt x="337" y="70"/>
                    <a:pt x="333" y="63"/>
                    <a:pt x="331" y="55"/>
                  </a:cubicBezTo>
                  <a:cubicBezTo>
                    <a:pt x="322" y="32"/>
                    <a:pt x="329" y="9"/>
                    <a:pt x="345" y="1"/>
                  </a:cubicBezTo>
                  <a:cubicBezTo>
                    <a:pt x="345" y="0"/>
                    <a:pt x="345" y="0"/>
                    <a:pt x="345" y="0"/>
                  </a:cubicBezTo>
                </a:path>
              </a:pathLst>
            </a:custGeom>
            <a:solidFill>
              <a:srgbClr val="D9D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矩形 40">
              <a:extLst>
                <a:ext uri="{FF2B5EF4-FFF2-40B4-BE49-F238E27FC236}">
                  <a16:creationId xmlns:a16="http://schemas.microsoft.com/office/drawing/2014/main" id="{436F040F-127B-4F19-9F94-7FA35D2ED93A}"/>
                </a:ext>
              </a:extLst>
            </p:cNvPr>
            <p:cNvSpPr/>
            <p:nvPr/>
          </p:nvSpPr>
          <p:spPr bwMode="auto">
            <a:xfrm>
              <a:off x="7016751" y="2803525"/>
              <a:ext cx="1065213" cy="1363663"/>
            </a:xfrm>
            <a:prstGeom prst="rect">
              <a:avLst/>
            </a:prstGeom>
            <a:solidFill>
              <a:srgbClr val="E5E3E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2" name="矩形 41">
              <a:extLst>
                <a:ext uri="{FF2B5EF4-FFF2-40B4-BE49-F238E27FC236}">
                  <a16:creationId xmlns:a16="http://schemas.microsoft.com/office/drawing/2014/main" id="{ECB38D2C-3D53-41B3-818B-48A78A1DBFAB}"/>
                </a:ext>
              </a:extLst>
            </p:cNvPr>
            <p:cNvSpPr/>
            <p:nvPr/>
          </p:nvSpPr>
          <p:spPr bwMode="auto">
            <a:xfrm>
              <a:off x="7016751" y="4256088"/>
              <a:ext cx="1065213" cy="603250"/>
            </a:xfrm>
            <a:prstGeom prst="rect">
              <a:avLst/>
            </a:prstGeom>
            <a:solidFill>
              <a:srgbClr val="C3C3C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3" name="矩形 42">
              <a:extLst>
                <a:ext uri="{FF2B5EF4-FFF2-40B4-BE49-F238E27FC236}">
                  <a16:creationId xmlns:a16="http://schemas.microsoft.com/office/drawing/2014/main" id="{DBD8DA73-A167-492B-B256-2365A65984F0}"/>
                </a:ext>
              </a:extLst>
            </p:cNvPr>
            <p:cNvSpPr/>
            <p:nvPr/>
          </p:nvSpPr>
          <p:spPr bwMode="auto">
            <a:xfrm>
              <a:off x="5468938" y="4411663"/>
              <a:ext cx="1462088" cy="454025"/>
            </a:xfrm>
            <a:prstGeom prst="rect">
              <a:avLst/>
            </a:prstGeom>
            <a:solidFill>
              <a:srgbClr val="C3C3C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4" name="矩形 43">
              <a:extLst>
                <a:ext uri="{FF2B5EF4-FFF2-40B4-BE49-F238E27FC236}">
                  <a16:creationId xmlns:a16="http://schemas.microsoft.com/office/drawing/2014/main" id="{D300A9BF-A901-48FC-8DBA-980C29501409}"/>
                </a:ext>
              </a:extLst>
            </p:cNvPr>
            <p:cNvSpPr/>
            <p:nvPr/>
          </p:nvSpPr>
          <p:spPr bwMode="auto">
            <a:xfrm>
              <a:off x="5475288" y="2816225"/>
              <a:ext cx="1452563" cy="1531938"/>
            </a:xfrm>
            <a:prstGeom prst="rect">
              <a:avLst/>
            </a:prstGeom>
            <a:solidFill>
              <a:srgbClr val="E5E3E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5" name="矩形 44">
              <a:extLst>
                <a:ext uri="{FF2B5EF4-FFF2-40B4-BE49-F238E27FC236}">
                  <a16:creationId xmlns:a16="http://schemas.microsoft.com/office/drawing/2014/main" id="{26304AFB-FAF5-4D82-B8B8-5E267B365BB2}"/>
                </a:ext>
              </a:extLst>
            </p:cNvPr>
            <p:cNvSpPr/>
            <p:nvPr/>
          </p:nvSpPr>
          <p:spPr bwMode="auto">
            <a:xfrm>
              <a:off x="5475288" y="2816225"/>
              <a:ext cx="1452563" cy="153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6" name="椭圆 45">
              <a:extLst>
                <a:ext uri="{FF2B5EF4-FFF2-40B4-BE49-F238E27FC236}">
                  <a16:creationId xmlns:a16="http://schemas.microsoft.com/office/drawing/2014/main" id="{1B901383-10FE-4B6B-B792-20EF6A029B59}"/>
                </a:ext>
              </a:extLst>
            </p:cNvPr>
            <p:cNvSpPr/>
            <p:nvPr/>
          </p:nvSpPr>
          <p:spPr bwMode="auto">
            <a:xfrm>
              <a:off x="7164388" y="2546350"/>
              <a:ext cx="106363" cy="92075"/>
            </a:xfrm>
            <a:prstGeom prst="ellipse">
              <a:avLst/>
            </a:prstGeom>
            <a:solidFill>
              <a:srgbClr val="093E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椭圆 46">
              <a:extLst>
                <a:ext uri="{FF2B5EF4-FFF2-40B4-BE49-F238E27FC236}">
                  <a16:creationId xmlns:a16="http://schemas.microsoft.com/office/drawing/2014/main" id="{5678CCCF-2D79-4574-90FE-2F77598BE85C}"/>
                </a:ext>
              </a:extLst>
            </p:cNvPr>
            <p:cNvSpPr/>
            <p:nvPr/>
          </p:nvSpPr>
          <p:spPr bwMode="auto">
            <a:xfrm>
              <a:off x="7381876" y="2546350"/>
              <a:ext cx="103188" cy="92075"/>
            </a:xfrm>
            <a:prstGeom prst="ellipse">
              <a:avLst/>
            </a:prstGeom>
            <a:solidFill>
              <a:srgbClr val="093E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椭圆 47">
              <a:extLst>
                <a:ext uri="{FF2B5EF4-FFF2-40B4-BE49-F238E27FC236}">
                  <a16:creationId xmlns:a16="http://schemas.microsoft.com/office/drawing/2014/main" id="{126C633A-14CA-4275-BDD7-CCC303A9E0AA}"/>
                </a:ext>
              </a:extLst>
            </p:cNvPr>
            <p:cNvSpPr/>
            <p:nvPr/>
          </p:nvSpPr>
          <p:spPr bwMode="auto">
            <a:xfrm>
              <a:off x="7600951" y="2546350"/>
              <a:ext cx="101600" cy="92075"/>
            </a:xfrm>
            <a:prstGeom prst="ellipse">
              <a:avLst/>
            </a:prstGeom>
            <a:solidFill>
              <a:srgbClr val="093E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椭圆 48">
              <a:extLst>
                <a:ext uri="{FF2B5EF4-FFF2-40B4-BE49-F238E27FC236}">
                  <a16:creationId xmlns:a16="http://schemas.microsoft.com/office/drawing/2014/main" id="{5D38EB90-A314-4B1F-AA24-1DB7DDD19BEB}"/>
                </a:ext>
              </a:extLst>
            </p:cNvPr>
            <p:cNvSpPr/>
            <p:nvPr/>
          </p:nvSpPr>
          <p:spPr bwMode="auto">
            <a:xfrm>
              <a:off x="7815263" y="2546350"/>
              <a:ext cx="101600" cy="92075"/>
            </a:xfrm>
            <a:prstGeom prst="ellipse">
              <a:avLst/>
            </a:prstGeom>
            <a:solidFill>
              <a:srgbClr val="093E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任意多边形: 形状 49">
              <a:extLst>
                <a:ext uri="{FF2B5EF4-FFF2-40B4-BE49-F238E27FC236}">
                  <a16:creationId xmlns:a16="http://schemas.microsoft.com/office/drawing/2014/main" id="{E7E65FF3-8D22-49A5-ADF0-4DA9E18E8886}"/>
                </a:ext>
              </a:extLst>
            </p:cNvPr>
            <p:cNvSpPr/>
            <p:nvPr/>
          </p:nvSpPr>
          <p:spPr bwMode="auto">
            <a:xfrm>
              <a:off x="4984751" y="3355975"/>
              <a:ext cx="303213" cy="1071563"/>
            </a:xfrm>
            <a:custGeom>
              <a:avLst/>
              <a:gdLst>
                <a:gd name="T0" fmla="*/ 92 w 92"/>
                <a:gd name="T1" fmla="*/ 34 h 325"/>
                <a:gd name="T2" fmla="*/ 53 w 92"/>
                <a:gd name="T3" fmla="*/ 88 h 325"/>
                <a:gd name="T4" fmla="*/ 51 w 92"/>
                <a:gd name="T5" fmla="*/ 289 h 325"/>
                <a:gd name="T6" fmla="*/ 62 w 92"/>
                <a:gd name="T7" fmla="*/ 320 h 325"/>
                <a:gd name="T8" fmla="*/ 62 w 92"/>
                <a:gd name="T9" fmla="*/ 323 h 325"/>
                <a:gd name="T10" fmla="*/ 60 w 92"/>
                <a:gd name="T11" fmla="*/ 323 h 325"/>
                <a:gd name="T12" fmla="*/ 32 w 92"/>
                <a:gd name="T13" fmla="*/ 289 h 325"/>
                <a:gd name="T14" fmla="*/ 30 w 92"/>
                <a:gd name="T15" fmla="*/ 76 h 325"/>
                <a:gd name="T16" fmla="*/ 47 w 92"/>
                <a:gd name="T17" fmla="*/ 36 h 325"/>
                <a:gd name="T18" fmla="*/ 59 w 92"/>
                <a:gd name="T19" fmla="*/ 17 h 325"/>
                <a:gd name="T20" fmla="*/ 71 w 92"/>
                <a:gd name="T21" fmla="*/ 0 h 325"/>
                <a:gd name="T22" fmla="*/ 92 w 92"/>
                <a:gd name="T23" fmla="*/ 34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325">
                  <a:moveTo>
                    <a:pt x="92" y="34"/>
                  </a:moveTo>
                  <a:cubicBezTo>
                    <a:pt x="75" y="49"/>
                    <a:pt x="62" y="66"/>
                    <a:pt x="53" y="88"/>
                  </a:cubicBezTo>
                  <a:cubicBezTo>
                    <a:pt x="28" y="152"/>
                    <a:pt x="28" y="225"/>
                    <a:pt x="51" y="289"/>
                  </a:cubicBezTo>
                  <a:cubicBezTo>
                    <a:pt x="55" y="299"/>
                    <a:pt x="59" y="310"/>
                    <a:pt x="62" y="320"/>
                  </a:cubicBezTo>
                  <a:cubicBezTo>
                    <a:pt x="62" y="321"/>
                    <a:pt x="62" y="322"/>
                    <a:pt x="62" y="323"/>
                  </a:cubicBezTo>
                  <a:cubicBezTo>
                    <a:pt x="62" y="323"/>
                    <a:pt x="61" y="323"/>
                    <a:pt x="60" y="323"/>
                  </a:cubicBezTo>
                  <a:cubicBezTo>
                    <a:pt x="49" y="325"/>
                    <a:pt x="36" y="297"/>
                    <a:pt x="32" y="289"/>
                  </a:cubicBezTo>
                  <a:cubicBezTo>
                    <a:pt x="0" y="224"/>
                    <a:pt x="6" y="143"/>
                    <a:pt x="30" y="76"/>
                  </a:cubicBezTo>
                  <a:cubicBezTo>
                    <a:pt x="35" y="63"/>
                    <a:pt x="41" y="49"/>
                    <a:pt x="47" y="36"/>
                  </a:cubicBezTo>
                  <a:cubicBezTo>
                    <a:pt x="51" y="30"/>
                    <a:pt x="55" y="23"/>
                    <a:pt x="59" y="17"/>
                  </a:cubicBezTo>
                  <a:cubicBezTo>
                    <a:pt x="60" y="15"/>
                    <a:pt x="72" y="0"/>
                    <a:pt x="71" y="0"/>
                  </a:cubicBezTo>
                  <a:cubicBezTo>
                    <a:pt x="78" y="11"/>
                    <a:pt x="85" y="22"/>
                    <a:pt x="92" y="34"/>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任意多边形: 形状 50">
              <a:extLst>
                <a:ext uri="{FF2B5EF4-FFF2-40B4-BE49-F238E27FC236}">
                  <a16:creationId xmlns:a16="http://schemas.microsoft.com/office/drawing/2014/main" id="{C599C671-34B4-4DFA-A385-6EBD9A8B40CD}"/>
                </a:ext>
              </a:extLst>
            </p:cNvPr>
            <p:cNvSpPr/>
            <p:nvPr/>
          </p:nvSpPr>
          <p:spPr bwMode="auto">
            <a:xfrm>
              <a:off x="5432426" y="2532063"/>
              <a:ext cx="654050" cy="873125"/>
            </a:xfrm>
            <a:custGeom>
              <a:avLst/>
              <a:gdLst>
                <a:gd name="T0" fmla="*/ 1 w 198"/>
                <a:gd name="T1" fmla="*/ 225 h 265"/>
                <a:gd name="T2" fmla="*/ 64 w 198"/>
                <a:gd name="T3" fmla="*/ 201 h 265"/>
                <a:gd name="T4" fmla="*/ 176 w 198"/>
                <a:gd name="T5" fmla="*/ 34 h 265"/>
                <a:gd name="T6" fmla="*/ 185 w 198"/>
                <a:gd name="T7" fmla="*/ 2 h 265"/>
                <a:gd name="T8" fmla="*/ 186 w 198"/>
                <a:gd name="T9" fmla="*/ 0 h 265"/>
                <a:gd name="T10" fmla="*/ 187 w 198"/>
                <a:gd name="T11" fmla="*/ 0 h 265"/>
                <a:gd name="T12" fmla="*/ 192 w 198"/>
                <a:gd name="T13" fmla="*/ 45 h 265"/>
                <a:gd name="T14" fmla="*/ 77 w 198"/>
                <a:gd name="T15" fmla="*/ 224 h 265"/>
                <a:gd name="T16" fmla="*/ 40 w 198"/>
                <a:gd name="T17" fmla="*/ 247 h 265"/>
                <a:gd name="T18" fmla="*/ 20 w 198"/>
                <a:gd name="T19" fmla="*/ 257 h 265"/>
                <a:gd name="T20" fmla="*/ 0 w 198"/>
                <a:gd name="T21" fmla="*/ 265 h 265"/>
                <a:gd name="T22" fmla="*/ 1 w 198"/>
                <a:gd name="T23" fmla="*/ 22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8" h="265">
                  <a:moveTo>
                    <a:pt x="1" y="225"/>
                  </a:moveTo>
                  <a:cubicBezTo>
                    <a:pt x="24" y="222"/>
                    <a:pt x="45" y="214"/>
                    <a:pt x="64" y="201"/>
                  </a:cubicBezTo>
                  <a:cubicBezTo>
                    <a:pt x="120" y="162"/>
                    <a:pt x="160" y="100"/>
                    <a:pt x="176" y="34"/>
                  </a:cubicBezTo>
                  <a:cubicBezTo>
                    <a:pt x="179" y="24"/>
                    <a:pt x="181" y="13"/>
                    <a:pt x="185" y="2"/>
                  </a:cubicBezTo>
                  <a:cubicBezTo>
                    <a:pt x="185" y="1"/>
                    <a:pt x="185" y="1"/>
                    <a:pt x="186" y="0"/>
                  </a:cubicBezTo>
                  <a:cubicBezTo>
                    <a:pt x="186" y="0"/>
                    <a:pt x="187" y="0"/>
                    <a:pt x="187" y="0"/>
                  </a:cubicBezTo>
                  <a:cubicBezTo>
                    <a:pt x="198" y="5"/>
                    <a:pt x="193" y="36"/>
                    <a:pt x="192" y="45"/>
                  </a:cubicBezTo>
                  <a:cubicBezTo>
                    <a:pt x="184" y="117"/>
                    <a:pt x="134" y="181"/>
                    <a:pt x="77" y="224"/>
                  </a:cubicBezTo>
                  <a:cubicBezTo>
                    <a:pt x="66" y="232"/>
                    <a:pt x="53" y="240"/>
                    <a:pt x="40" y="247"/>
                  </a:cubicBezTo>
                  <a:cubicBezTo>
                    <a:pt x="34" y="251"/>
                    <a:pt x="27" y="254"/>
                    <a:pt x="20" y="257"/>
                  </a:cubicBezTo>
                  <a:cubicBezTo>
                    <a:pt x="18" y="258"/>
                    <a:pt x="0" y="264"/>
                    <a:pt x="0" y="265"/>
                  </a:cubicBezTo>
                  <a:cubicBezTo>
                    <a:pt x="1" y="252"/>
                    <a:pt x="1" y="238"/>
                    <a:pt x="1" y="225"/>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任意多边形: 形状 51">
              <a:extLst>
                <a:ext uri="{FF2B5EF4-FFF2-40B4-BE49-F238E27FC236}">
                  <a16:creationId xmlns:a16="http://schemas.microsoft.com/office/drawing/2014/main" id="{394A5550-D85C-4544-BA34-0A61B30C2F32}"/>
                </a:ext>
              </a:extLst>
            </p:cNvPr>
            <p:cNvSpPr/>
            <p:nvPr/>
          </p:nvSpPr>
          <p:spPr bwMode="auto">
            <a:xfrm>
              <a:off x="5435601" y="3922713"/>
              <a:ext cx="330200" cy="1444625"/>
            </a:xfrm>
            <a:custGeom>
              <a:avLst/>
              <a:gdLst>
                <a:gd name="T0" fmla="*/ 0 w 100"/>
                <a:gd name="T1" fmla="*/ 0 h 438"/>
                <a:gd name="T2" fmla="*/ 16 w 100"/>
                <a:gd name="T3" fmla="*/ 203 h 438"/>
                <a:gd name="T4" fmla="*/ 17 w 100"/>
                <a:gd name="T5" fmla="*/ 200 h 438"/>
                <a:gd name="T6" fmla="*/ 10 w 100"/>
                <a:gd name="T7" fmla="*/ 259 h 438"/>
                <a:gd name="T8" fmla="*/ 6 w 100"/>
                <a:gd name="T9" fmla="*/ 306 h 438"/>
                <a:gd name="T10" fmla="*/ 10 w 100"/>
                <a:gd name="T11" fmla="*/ 438 h 438"/>
                <a:gd name="T12" fmla="*/ 19 w 100"/>
                <a:gd name="T13" fmla="*/ 438 h 438"/>
                <a:gd name="T14" fmla="*/ 98 w 100"/>
                <a:gd name="T15" fmla="*/ 195 h 438"/>
                <a:gd name="T16" fmla="*/ 100 w 100"/>
                <a:gd name="T17" fmla="*/ 170 h 438"/>
                <a:gd name="T18" fmla="*/ 69 w 100"/>
                <a:gd name="T19" fmla="*/ 0 h 438"/>
                <a:gd name="T20" fmla="*/ 0 w 100"/>
                <a:gd name="T21"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438">
                  <a:moveTo>
                    <a:pt x="0" y="0"/>
                  </a:moveTo>
                  <a:cubicBezTo>
                    <a:pt x="2" y="68"/>
                    <a:pt x="7" y="136"/>
                    <a:pt x="16" y="203"/>
                  </a:cubicBezTo>
                  <a:cubicBezTo>
                    <a:pt x="17" y="200"/>
                    <a:pt x="17" y="200"/>
                    <a:pt x="17" y="200"/>
                  </a:cubicBezTo>
                  <a:cubicBezTo>
                    <a:pt x="14" y="220"/>
                    <a:pt x="12" y="239"/>
                    <a:pt x="10" y="259"/>
                  </a:cubicBezTo>
                  <a:cubicBezTo>
                    <a:pt x="8" y="275"/>
                    <a:pt x="7" y="290"/>
                    <a:pt x="6" y="306"/>
                  </a:cubicBezTo>
                  <a:cubicBezTo>
                    <a:pt x="3" y="350"/>
                    <a:pt x="5" y="394"/>
                    <a:pt x="10" y="438"/>
                  </a:cubicBezTo>
                  <a:cubicBezTo>
                    <a:pt x="19" y="438"/>
                    <a:pt x="19" y="438"/>
                    <a:pt x="19" y="438"/>
                  </a:cubicBezTo>
                  <a:cubicBezTo>
                    <a:pt x="57" y="371"/>
                    <a:pt x="88" y="237"/>
                    <a:pt x="98" y="195"/>
                  </a:cubicBezTo>
                  <a:cubicBezTo>
                    <a:pt x="100" y="187"/>
                    <a:pt x="100" y="178"/>
                    <a:pt x="100" y="170"/>
                  </a:cubicBezTo>
                  <a:cubicBezTo>
                    <a:pt x="96" y="112"/>
                    <a:pt x="86" y="55"/>
                    <a:pt x="69" y="0"/>
                  </a:cubicBezTo>
                  <a:lnTo>
                    <a:pt x="0" y="0"/>
                  </a:lnTo>
                  <a:close/>
                </a:path>
              </a:pathLst>
            </a:custGeom>
            <a:solidFill>
              <a:srgbClr val="C66D4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任意多边形: 形状 52">
              <a:extLst>
                <a:ext uri="{FF2B5EF4-FFF2-40B4-BE49-F238E27FC236}">
                  <a16:creationId xmlns:a16="http://schemas.microsoft.com/office/drawing/2014/main" id="{7FE682FC-7F29-4DDC-98F0-094407DD22BD}"/>
                </a:ext>
              </a:extLst>
            </p:cNvPr>
            <p:cNvSpPr/>
            <p:nvPr/>
          </p:nvSpPr>
          <p:spPr bwMode="auto">
            <a:xfrm>
              <a:off x="4838701" y="3930650"/>
              <a:ext cx="768350" cy="1225550"/>
            </a:xfrm>
            <a:custGeom>
              <a:avLst/>
              <a:gdLst>
                <a:gd name="T0" fmla="*/ 120 w 233"/>
                <a:gd name="T1" fmla="*/ 0 h 372"/>
                <a:gd name="T2" fmla="*/ 148 w 233"/>
                <a:gd name="T3" fmla="*/ 154 h 372"/>
                <a:gd name="T4" fmla="*/ 147 w 233"/>
                <a:gd name="T5" fmla="*/ 156 h 372"/>
                <a:gd name="T6" fmla="*/ 0 w 233"/>
                <a:gd name="T7" fmla="*/ 369 h 372"/>
                <a:gd name="T8" fmla="*/ 1 w 233"/>
                <a:gd name="T9" fmla="*/ 367 h 372"/>
                <a:gd name="T10" fmla="*/ 7 w 233"/>
                <a:gd name="T11" fmla="*/ 372 h 372"/>
                <a:gd name="T12" fmla="*/ 15 w 233"/>
                <a:gd name="T13" fmla="*/ 368 h 372"/>
                <a:gd name="T14" fmla="*/ 53 w 233"/>
                <a:gd name="T15" fmla="*/ 341 h 372"/>
                <a:gd name="T16" fmla="*/ 220 w 233"/>
                <a:gd name="T17" fmla="*/ 189 h 372"/>
                <a:gd name="T18" fmla="*/ 232 w 233"/>
                <a:gd name="T19" fmla="*/ 149 h 372"/>
                <a:gd name="T20" fmla="*/ 219 w 233"/>
                <a:gd name="T21" fmla="*/ 20 h 372"/>
                <a:gd name="T22" fmla="*/ 219 w 233"/>
                <a:gd name="T23" fmla="*/ 19 h 372"/>
                <a:gd name="T24" fmla="*/ 217 w 233"/>
                <a:gd name="T25" fmla="*/ 1 h 372"/>
                <a:gd name="T26" fmla="*/ 120 w 233"/>
                <a:gd name="T2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3" h="372">
                  <a:moveTo>
                    <a:pt x="120" y="0"/>
                  </a:moveTo>
                  <a:cubicBezTo>
                    <a:pt x="121" y="52"/>
                    <a:pt x="130" y="104"/>
                    <a:pt x="148" y="154"/>
                  </a:cubicBezTo>
                  <a:cubicBezTo>
                    <a:pt x="147" y="156"/>
                    <a:pt x="147" y="156"/>
                    <a:pt x="147" y="156"/>
                  </a:cubicBezTo>
                  <a:cubicBezTo>
                    <a:pt x="86" y="220"/>
                    <a:pt x="36" y="292"/>
                    <a:pt x="0" y="369"/>
                  </a:cubicBezTo>
                  <a:cubicBezTo>
                    <a:pt x="1" y="367"/>
                    <a:pt x="1" y="367"/>
                    <a:pt x="1" y="367"/>
                  </a:cubicBezTo>
                  <a:cubicBezTo>
                    <a:pt x="0" y="369"/>
                    <a:pt x="3" y="372"/>
                    <a:pt x="7" y="372"/>
                  </a:cubicBezTo>
                  <a:cubicBezTo>
                    <a:pt x="10" y="372"/>
                    <a:pt x="13" y="370"/>
                    <a:pt x="15" y="368"/>
                  </a:cubicBezTo>
                  <a:cubicBezTo>
                    <a:pt x="28" y="359"/>
                    <a:pt x="41" y="350"/>
                    <a:pt x="53" y="341"/>
                  </a:cubicBezTo>
                  <a:cubicBezTo>
                    <a:pt x="115" y="296"/>
                    <a:pt x="175" y="247"/>
                    <a:pt x="220" y="189"/>
                  </a:cubicBezTo>
                  <a:cubicBezTo>
                    <a:pt x="228" y="177"/>
                    <a:pt x="233" y="163"/>
                    <a:pt x="232" y="149"/>
                  </a:cubicBezTo>
                  <a:cubicBezTo>
                    <a:pt x="230" y="116"/>
                    <a:pt x="226" y="55"/>
                    <a:pt x="219" y="20"/>
                  </a:cubicBezTo>
                  <a:cubicBezTo>
                    <a:pt x="219" y="19"/>
                    <a:pt x="219" y="19"/>
                    <a:pt x="219" y="19"/>
                  </a:cubicBezTo>
                  <a:cubicBezTo>
                    <a:pt x="217" y="13"/>
                    <a:pt x="217" y="7"/>
                    <a:pt x="217" y="1"/>
                  </a:cubicBezTo>
                  <a:lnTo>
                    <a:pt x="120" y="0"/>
                  </a:lnTo>
                  <a:close/>
                </a:path>
              </a:pathLst>
            </a:custGeom>
            <a:solidFill>
              <a:srgbClr val="DA7D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4" name="任意多边形: 形状 53">
              <a:extLst>
                <a:ext uri="{FF2B5EF4-FFF2-40B4-BE49-F238E27FC236}">
                  <a16:creationId xmlns:a16="http://schemas.microsoft.com/office/drawing/2014/main" id="{586F40ED-067F-42CC-80D3-4F3925DE18B3}"/>
                </a:ext>
              </a:extLst>
            </p:cNvPr>
            <p:cNvSpPr/>
            <p:nvPr/>
          </p:nvSpPr>
          <p:spPr bwMode="auto">
            <a:xfrm>
              <a:off x="5102226" y="3113088"/>
              <a:ext cx="657225" cy="855663"/>
            </a:xfrm>
            <a:custGeom>
              <a:avLst/>
              <a:gdLst>
                <a:gd name="T0" fmla="*/ 83 w 199"/>
                <a:gd name="T1" fmla="*/ 36 h 260"/>
                <a:gd name="T2" fmla="*/ 0 w 199"/>
                <a:gd name="T3" fmla="*/ 104 h 260"/>
                <a:gd name="T4" fmla="*/ 42 w 199"/>
                <a:gd name="T5" fmla="*/ 143 h 260"/>
                <a:gd name="T6" fmla="*/ 62 w 199"/>
                <a:gd name="T7" fmla="*/ 122 h 260"/>
                <a:gd name="T8" fmla="*/ 29 w 199"/>
                <a:gd name="T9" fmla="*/ 239 h 260"/>
                <a:gd name="T10" fmla="*/ 43 w 199"/>
                <a:gd name="T11" fmla="*/ 255 h 260"/>
                <a:gd name="T12" fmla="*/ 68 w 199"/>
                <a:gd name="T13" fmla="*/ 255 h 260"/>
                <a:gd name="T14" fmla="*/ 107 w 199"/>
                <a:gd name="T15" fmla="*/ 259 h 260"/>
                <a:gd name="T16" fmla="*/ 148 w 199"/>
                <a:gd name="T17" fmla="*/ 258 h 260"/>
                <a:gd name="T18" fmla="*/ 186 w 199"/>
                <a:gd name="T19" fmla="*/ 241 h 260"/>
                <a:gd name="T20" fmla="*/ 188 w 199"/>
                <a:gd name="T21" fmla="*/ 236 h 260"/>
                <a:gd name="T22" fmla="*/ 187 w 199"/>
                <a:gd name="T23" fmla="*/ 231 h 260"/>
                <a:gd name="T24" fmla="*/ 152 w 199"/>
                <a:gd name="T25" fmla="*/ 127 h 260"/>
                <a:gd name="T26" fmla="*/ 199 w 199"/>
                <a:gd name="T27" fmla="*/ 49 h 260"/>
                <a:gd name="T28" fmla="*/ 175 w 199"/>
                <a:gd name="T29" fmla="*/ 0 h 260"/>
                <a:gd name="T30" fmla="*/ 83 w 199"/>
                <a:gd name="T31" fmla="*/ 36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9" h="260">
                  <a:moveTo>
                    <a:pt x="83" y="36"/>
                  </a:moveTo>
                  <a:cubicBezTo>
                    <a:pt x="68" y="43"/>
                    <a:pt x="6" y="91"/>
                    <a:pt x="0" y="104"/>
                  </a:cubicBezTo>
                  <a:cubicBezTo>
                    <a:pt x="11" y="112"/>
                    <a:pt x="30" y="137"/>
                    <a:pt x="42" y="143"/>
                  </a:cubicBezTo>
                  <a:cubicBezTo>
                    <a:pt x="44" y="139"/>
                    <a:pt x="59" y="125"/>
                    <a:pt x="62" y="122"/>
                  </a:cubicBezTo>
                  <a:cubicBezTo>
                    <a:pt x="62" y="122"/>
                    <a:pt x="40" y="198"/>
                    <a:pt x="29" y="239"/>
                  </a:cubicBezTo>
                  <a:cubicBezTo>
                    <a:pt x="27" y="248"/>
                    <a:pt x="34" y="257"/>
                    <a:pt x="43" y="255"/>
                  </a:cubicBezTo>
                  <a:cubicBezTo>
                    <a:pt x="51" y="254"/>
                    <a:pt x="60" y="254"/>
                    <a:pt x="68" y="255"/>
                  </a:cubicBezTo>
                  <a:cubicBezTo>
                    <a:pt x="81" y="255"/>
                    <a:pt x="94" y="258"/>
                    <a:pt x="107" y="259"/>
                  </a:cubicBezTo>
                  <a:cubicBezTo>
                    <a:pt x="121" y="260"/>
                    <a:pt x="135" y="260"/>
                    <a:pt x="148" y="258"/>
                  </a:cubicBezTo>
                  <a:cubicBezTo>
                    <a:pt x="162" y="256"/>
                    <a:pt x="178" y="252"/>
                    <a:pt x="186" y="241"/>
                  </a:cubicBezTo>
                  <a:cubicBezTo>
                    <a:pt x="187" y="240"/>
                    <a:pt x="188" y="238"/>
                    <a:pt x="188" y="236"/>
                  </a:cubicBezTo>
                  <a:cubicBezTo>
                    <a:pt x="188" y="234"/>
                    <a:pt x="187" y="232"/>
                    <a:pt x="187" y="231"/>
                  </a:cubicBezTo>
                  <a:cubicBezTo>
                    <a:pt x="173" y="199"/>
                    <a:pt x="160" y="159"/>
                    <a:pt x="152" y="127"/>
                  </a:cubicBezTo>
                  <a:cubicBezTo>
                    <a:pt x="136" y="66"/>
                    <a:pt x="171" y="72"/>
                    <a:pt x="199" y="49"/>
                  </a:cubicBezTo>
                  <a:cubicBezTo>
                    <a:pt x="199" y="49"/>
                    <a:pt x="181" y="10"/>
                    <a:pt x="175" y="0"/>
                  </a:cubicBezTo>
                  <a:cubicBezTo>
                    <a:pt x="161" y="4"/>
                    <a:pt x="98" y="29"/>
                    <a:pt x="83" y="36"/>
                  </a:cubicBezTo>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5" name="任意多边形: 形状 54">
              <a:extLst>
                <a:ext uri="{FF2B5EF4-FFF2-40B4-BE49-F238E27FC236}">
                  <a16:creationId xmlns:a16="http://schemas.microsoft.com/office/drawing/2014/main" id="{DD107775-01D9-4E98-8EF8-B82647B5F4FF}"/>
                </a:ext>
              </a:extLst>
            </p:cNvPr>
            <p:cNvSpPr/>
            <p:nvPr/>
          </p:nvSpPr>
          <p:spPr bwMode="auto">
            <a:xfrm>
              <a:off x="4765676" y="5143500"/>
              <a:ext cx="96838" cy="252413"/>
            </a:xfrm>
            <a:custGeom>
              <a:avLst/>
              <a:gdLst>
                <a:gd name="T0" fmla="*/ 29 w 29"/>
                <a:gd name="T1" fmla="*/ 5 h 77"/>
                <a:gd name="T2" fmla="*/ 8 w 29"/>
                <a:gd name="T3" fmla="*/ 75 h 77"/>
                <a:gd name="T4" fmla="*/ 6 w 29"/>
                <a:gd name="T5" fmla="*/ 77 h 77"/>
                <a:gd name="T6" fmla="*/ 3 w 29"/>
                <a:gd name="T7" fmla="*/ 43 h 77"/>
                <a:gd name="T8" fmla="*/ 5 w 29"/>
                <a:gd name="T9" fmla="*/ 27 h 77"/>
                <a:gd name="T10" fmla="*/ 9 w 29"/>
                <a:gd name="T11" fmla="*/ 10 h 77"/>
                <a:gd name="T12" fmla="*/ 22 w 29"/>
                <a:gd name="T13" fmla="*/ 0 h 77"/>
                <a:gd name="T14" fmla="*/ 29 w 29"/>
                <a:gd name="T15" fmla="*/ 5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77">
                  <a:moveTo>
                    <a:pt x="29" y="5"/>
                  </a:moveTo>
                  <a:cubicBezTo>
                    <a:pt x="22" y="28"/>
                    <a:pt x="15" y="51"/>
                    <a:pt x="8" y="75"/>
                  </a:cubicBezTo>
                  <a:cubicBezTo>
                    <a:pt x="8" y="76"/>
                    <a:pt x="7" y="77"/>
                    <a:pt x="6" y="77"/>
                  </a:cubicBezTo>
                  <a:cubicBezTo>
                    <a:pt x="0" y="67"/>
                    <a:pt x="2" y="54"/>
                    <a:pt x="3" y="43"/>
                  </a:cubicBezTo>
                  <a:cubicBezTo>
                    <a:pt x="4" y="37"/>
                    <a:pt x="5" y="32"/>
                    <a:pt x="5" y="27"/>
                  </a:cubicBezTo>
                  <a:cubicBezTo>
                    <a:pt x="6" y="21"/>
                    <a:pt x="7" y="16"/>
                    <a:pt x="9" y="10"/>
                  </a:cubicBezTo>
                  <a:cubicBezTo>
                    <a:pt x="12" y="5"/>
                    <a:pt x="16" y="1"/>
                    <a:pt x="22" y="0"/>
                  </a:cubicBezTo>
                  <a:lnTo>
                    <a:pt x="29" y="5"/>
                  </a:ln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6" name="任意多边形: 形状 55">
              <a:extLst>
                <a:ext uri="{FF2B5EF4-FFF2-40B4-BE49-F238E27FC236}">
                  <a16:creationId xmlns:a16="http://schemas.microsoft.com/office/drawing/2014/main" id="{3EE0878F-EDD7-4A8D-A603-0666EFD8C8B6}"/>
                </a:ext>
              </a:extLst>
            </p:cNvPr>
            <p:cNvSpPr/>
            <p:nvPr/>
          </p:nvSpPr>
          <p:spPr bwMode="auto">
            <a:xfrm>
              <a:off x="5453063" y="5360988"/>
              <a:ext cx="128588" cy="239713"/>
            </a:xfrm>
            <a:custGeom>
              <a:avLst/>
              <a:gdLst>
                <a:gd name="T0" fmla="*/ 14 w 39"/>
                <a:gd name="T1" fmla="*/ 1 h 73"/>
                <a:gd name="T2" fmla="*/ 38 w 39"/>
                <a:gd name="T3" fmla="*/ 70 h 73"/>
                <a:gd name="T4" fmla="*/ 38 w 39"/>
                <a:gd name="T5" fmla="*/ 73 h 73"/>
                <a:gd name="T6" fmla="*/ 15 w 39"/>
                <a:gd name="T7" fmla="*/ 46 h 73"/>
                <a:gd name="T8" fmla="*/ 7 w 39"/>
                <a:gd name="T9" fmla="*/ 31 h 73"/>
                <a:gd name="T10" fmla="*/ 1 w 39"/>
                <a:gd name="T11" fmla="*/ 15 h 73"/>
                <a:gd name="T12" fmla="*/ 6 w 39"/>
                <a:gd name="T13" fmla="*/ 0 h 73"/>
                <a:gd name="T14" fmla="*/ 14 w 39"/>
                <a:gd name="T15" fmla="*/ 1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73">
                  <a:moveTo>
                    <a:pt x="14" y="1"/>
                  </a:moveTo>
                  <a:cubicBezTo>
                    <a:pt x="22" y="24"/>
                    <a:pt x="30" y="47"/>
                    <a:pt x="38" y="70"/>
                  </a:cubicBezTo>
                  <a:cubicBezTo>
                    <a:pt x="39" y="71"/>
                    <a:pt x="39" y="72"/>
                    <a:pt x="38" y="73"/>
                  </a:cubicBezTo>
                  <a:cubicBezTo>
                    <a:pt x="27" y="67"/>
                    <a:pt x="21" y="56"/>
                    <a:pt x="15" y="46"/>
                  </a:cubicBezTo>
                  <a:cubicBezTo>
                    <a:pt x="13" y="41"/>
                    <a:pt x="10" y="36"/>
                    <a:pt x="7" y="31"/>
                  </a:cubicBezTo>
                  <a:cubicBezTo>
                    <a:pt x="5" y="26"/>
                    <a:pt x="2" y="21"/>
                    <a:pt x="1" y="15"/>
                  </a:cubicBezTo>
                  <a:cubicBezTo>
                    <a:pt x="0" y="10"/>
                    <a:pt x="1" y="4"/>
                    <a:pt x="6" y="0"/>
                  </a:cubicBezTo>
                  <a:lnTo>
                    <a:pt x="14" y="1"/>
                  </a:ln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7" name="任意多边形: 形状 56">
              <a:extLst>
                <a:ext uri="{FF2B5EF4-FFF2-40B4-BE49-F238E27FC236}">
                  <a16:creationId xmlns:a16="http://schemas.microsoft.com/office/drawing/2014/main" id="{7CD5DE0F-87BE-4B49-BEB6-28A6DBEBDFBD}"/>
                </a:ext>
              </a:extLst>
            </p:cNvPr>
            <p:cNvSpPr/>
            <p:nvPr/>
          </p:nvSpPr>
          <p:spPr bwMode="auto">
            <a:xfrm>
              <a:off x="5254626" y="2849563"/>
              <a:ext cx="250825" cy="328613"/>
            </a:xfrm>
            <a:custGeom>
              <a:avLst/>
              <a:gdLst>
                <a:gd name="T0" fmla="*/ 54 w 76"/>
                <a:gd name="T1" fmla="*/ 74 h 100"/>
                <a:gd name="T2" fmla="*/ 75 w 76"/>
                <a:gd name="T3" fmla="*/ 63 h 100"/>
                <a:gd name="T4" fmla="*/ 72 w 76"/>
                <a:gd name="T5" fmla="*/ 39 h 100"/>
                <a:gd name="T6" fmla="*/ 25 w 76"/>
                <a:gd name="T7" fmla="*/ 6 h 100"/>
                <a:gd name="T8" fmla="*/ 9 w 76"/>
                <a:gd name="T9" fmla="*/ 61 h 100"/>
                <a:gd name="T10" fmla="*/ 56 w 76"/>
                <a:gd name="T11" fmla="*/ 94 h 100"/>
                <a:gd name="T12" fmla="*/ 71 w 76"/>
                <a:gd name="T13" fmla="*/ 79 h 100"/>
                <a:gd name="T14" fmla="*/ 54 w 76"/>
                <a:gd name="T15" fmla="*/ 74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00">
                  <a:moveTo>
                    <a:pt x="54" y="74"/>
                  </a:moveTo>
                  <a:cubicBezTo>
                    <a:pt x="75" y="63"/>
                    <a:pt x="75" y="63"/>
                    <a:pt x="75" y="63"/>
                  </a:cubicBezTo>
                  <a:cubicBezTo>
                    <a:pt x="76" y="55"/>
                    <a:pt x="75" y="47"/>
                    <a:pt x="72" y="39"/>
                  </a:cubicBezTo>
                  <a:cubicBezTo>
                    <a:pt x="63" y="15"/>
                    <a:pt x="42" y="0"/>
                    <a:pt x="25" y="6"/>
                  </a:cubicBezTo>
                  <a:cubicBezTo>
                    <a:pt x="7" y="13"/>
                    <a:pt x="0" y="37"/>
                    <a:pt x="9" y="61"/>
                  </a:cubicBezTo>
                  <a:cubicBezTo>
                    <a:pt x="17" y="86"/>
                    <a:pt x="38" y="100"/>
                    <a:pt x="56" y="94"/>
                  </a:cubicBezTo>
                  <a:cubicBezTo>
                    <a:pt x="63" y="92"/>
                    <a:pt x="68" y="86"/>
                    <a:pt x="71" y="79"/>
                  </a:cubicBezTo>
                  <a:cubicBezTo>
                    <a:pt x="62" y="81"/>
                    <a:pt x="54" y="74"/>
                    <a:pt x="54" y="74"/>
                  </a:cubicBezTo>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8" name="任意多边形: 形状 57">
              <a:extLst>
                <a:ext uri="{FF2B5EF4-FFF2-40B4-BE49-F238E27FC236}">
                  <a16:creationId xmlns:a16="http://schemas.microsoft.com/office/drawing/2014/main" id="{86DC9435-C373-4B35-9F1A-9820998EF456}"/>
                </a:ext>
              </a:extLst>
            </p:cNvPr>
            <p:cNvSpPr/>
            <p:nvPr/>
          </p:nvSpPr>
          <p:spPr bwMode="auto">
            <a:xfrm>
              <a:off x="5224463" y="3006725"/>
              <a:ext cx="66675" cy="76200"/>
            </a:xfrm>
            <a:custGeom>
              <a:avLst/>
              <a:gdLst>
                <a:gd name="T0" fmla="*/ 16 w 20"/>
                <a:gd name="T1" fmla="*/ 7 h 23"/>
                <a:gd name="T2" fmla="*/ 17 w 20"/>
                <a:gd name="T3" fmla="*/ 20 h 23"/>
                <a:gd name="T4" fmla="*/ 4 w 20"/>
                <a:gd name="T5" fmla="*/ 16 h 23"/>
                <a:gd name="T6" fmla="*/ 3 w 20"/>
                <a:gd name="T7" fmla="*/ 3 h 23"/>
                <a:gd name="T8" fmla="*/ 16 w 20"/>
                <a:gd name="T9" fmla="*/ 7 h 23"/>
              </a:gdLst>
              <a:ahLst/>
              <a:cxnLst>
                <a:cxn ang="0">
                  <a:pos x="T0" y="T1"/>
                </a:cxn>
                <a:cxn ang="0">
                  <a:pos x="T2" y="T3"/>
                </a:cxn>
                <a:cxn ang="0">
                  <a:pos x="T4" y="T5"/>
                </a:cxn>
                <a:cxn ang="0">
                  <a:pos x="T6" y="T7"/>
                </a:cxn>
                <a:cxn ang="0">
                  <a:pos x="T8" y="T9"/>
                </a:cxn>
              </a:cxnLst>
              <a:rect l="0" t="0" r="r" b="b"/>
              <a:pathLst>
                <a:path w="20" h="23">
                  <a:moveTo>
                    <a:pt x="16" y="7"/>
                  </a:moveTo>
                  <a:cubicBezTo>
                    <a:pt x="20" y="12"/>
                    <a:pt x="20" y="18"/>
                    <a:pt x="17" y="20"/>
                  </a:cubicBezTo>
                  <a:cubicBezTo>
                    <a:pt x="14" y="23"/>
                    <a:pt x="8" y="21"/>
                    <a:pt x="4" y="16"/>
                  </a:cubicBezTo>
                  <a:cubicBezTo>
                    <a:pt x="0" y="11"/>
                    <a:pt x="0" y="5"/>
                    <a:pt x="3" y="3"/>
                  </a:cubicBezTo>
                  <a:cubicBezTo>
                    <a:pt x="6" y="0"/>
                    <a:pt x="12" y="2"/>
                    <a:pt x="16" y="7"/>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任意多边形: 形状 58">
              <a:extLst>
                <a:ext uri="{FF2B5EF4-FFF2-40B4-BE49-F238E27FC236}">
                  <a16:creationId xmlns:a16="http://schemas.microsoft.com/office/drawing/2014/main" id="{515D6F0A-23BE-4B29-B6E7-E58BC0550A28}"/>
                </a:ext>
              </a:extLst>
            </p:cNvPr>
            <p:cNvSpPr/>
            <p:nvPr/>
          </p:nvSpPr>
          <p:spPr bwMode="auto">
            <a:xfrm>
              <a:off x="5313363" y="3070225"/>
              <a:ext cx="149225" cy="260350"/>
            </a:xfrm>
            <a:custGeom>
              <a:avLst/>
              <a:gdLst>
                <a:gd name="T0" fmla="*/ 43 w 45"/>
                <a:gd name="T1" fmla="*/ 57 h 79"/>
                <a:gd name="T2" fmla="*/ 27 w 45"/>
                <a:gd name="T3" fmla="*/ 79 h 79"/>
                <a:gd name="T4" fmla="*/ 10 w 45"/>
                <a:gd name="T5" fmla="*/ 71 h 79"/>
                <a:gd name="T6" fmla="*/ 6 w 45"/>
                <a:gd name="T7" fmla="*/ 44 h 79"/>
                <a:gd name="T8" fmla="*/ 5 w 45"/>
                <a:gd name="T9" fmla="*/ 26 h 79"/>
                <a:gd name="T10" fmla="*/ 3 w 45"/>
                <a:gd name="T11" fmla="*/ 17 h 79"/>
                <a:gd name="T12" fmla="*/ 0 w 45"/>
                <a:gd name="T13" fmla="*/ 9 h 79"/>
                <a:gd name="T14" fmla="*/ 0 w 45"/>
                <a:gd name="T15" fmla="*/ 9 h 79"/>
                <a:gd name="T16" fmla="*/ 4 w 45"/>
                <a:gd name="T17" fmla="*/ 3 h 79"/>
                <a:gd name="T18" fmla="*/ 10 w 45"/>
                <a:gd name="T19" fmla="*/ 1 h 79"/>
                <a:gd name="T20" fmla="*/ 17 w 45"/>
                <a:gd name="T21" fmla="*/ 1 h 79"/>
                <a:gd name="T22" fmla="*/ 24 w 45"/>
                <a:gd name="T23" fmla="*/ 5 h 79"/>
                <a:gd name="T24" fmla="*/ 35 w 45"/>
                <a:gd name="T25" fmla="*/ 27 h 79"/>
                <a:gd name="T26" fmla="*/ 37 w 45"/>
                <a:gd name="T27" fmla="*/ 36 h 79"/>
                <a:gd name="T28" fmla="*/ 40 w 45"/>
                <a:gd name="T29" fmla="*/ 47 h 79"/>
                <a:gd name="T30" fmla="*/ 43 w 45"/>
                <a:gd name="T31" fmla="*/ 5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9">
                  <a:moveTo>
                    <a:pt x="43" y="57"/>
                  </a:moveTo>
                  <a:cubicBezTo>
                    <a:pt x="45" y="66"/>
                    <a:pt x="37" y="78"/>
                    <a:pt x="27" y="79"/>
                  </a:cubicBezTo>
                  <a:cubicBezTo>
                    <a:pt x="21" y="79"/>
                    <a:pt x="14" y="77"/>
                    <a:pt x="10" y="71"/>
                  </a:cubicBezTo>
                  <a:cubicBezTo>
                    <a:pt x="4" y="64"/>
                    <a:pt x="6" y="53"/>
                    <a:pt x="6" y="44"/>
                  </a:cubicBezTo>
                  <a:cubicBezTo>
                    <a:pt x="6" y="38"/>
                    <a:pt x="6" y="32"/>
                    <a:pt x="5" y="26"/>
                  </a:cubicBezTo>
                  <a:cubicBezTo>
                    <a:pt x="4" y="23"/>
                    <a:pt x="4" y="20"/>
                    <a:pt x="3" y="17"/>
                  </a:cubicBezTo>
                  <a:cubicBezTo>
                    <a:pt x="2" y="15"/>
                    <a:pt x="0" y="11"/>
                    <a:pt x="0" y="9"/>
                  </a:cubicBezTo>
                  <a:cubicBezTo>
                    <a:pt x="0" y="9"/>
                    <a:pt x="0" y="9"/>
                    <a:pt x="0" y="9"/>
                  </a:cubicBezTo>
                  <a:cubicBezTo>
                    <a:pt x="0" y="6"/>
                    <a:pt x="2" y="4"/>
                    <a:pt x="4" y="3"/>
                  </a:cubicBezTo>
                  <a:cubicBezTo>
                    <a:pt x="6" y="2"/>
                    <a:pt x="8" y="1"/>
                    <a:pt x="10" y="1"/>
                  </a:cubicBezTo>
                  <a:cubicBezTo>
                    <a:pt x="13" y="0"/>
                    <a:pt x="15" y="0"/>
                    <a:pt x="17" y="1"/>
                  </a:cubicBezTo>
                  <a:cubicBezTo>
                    <a:pt x="20" y="1"/>
                    <a:pt x="22" y="3"/>
                    <a:pt x="24" y="5"/>
                  </a:cubicBezTo>
                  <a:cubicBezTo>
                    <a:pt x="30" y="10"/>
                    <a:pt x="34" y="18"/>
                    <a:pt x="35" y="27"/>
                  </a:cubicBezTo>
                  <a:cubicBezTo>
                    <a:pt x="35" y="30"/>
                    <a:pt x="36" y="33"/>
                    <a:pt x="37" y="36"/>
                  </a:cubicBezTo>
                  <a:cubicBezTo>
                    <a:pt x="38" y="40"/>
                    <a:pt x="39" y="43"/>
                    <a:pt x="40" y="47"/>
                  </a:cubicBezTo>
                  <a:cubicBezTo>
                    <a:pt x="41" y="50"/>
                    <a:pt x="43" y="53"/>
                    <a:pt x="43" y="57"/>
                  </a:cubicBezTo>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任意多边形: 形状 59">
              <a:extLst>
                <a:ext uri="{FF2B5EF4-FFF2-40B4-BE49-F238E27FC236}">
                  <a16:creationId xmlns:a16="http://schemas.microsoft.com/office/drawing/2014/main" id="{E9F5EF46-BCCA-4FE1-9303-92A957646BEA}"/>
                </a:ext>
              </a:extLst>
            </p:cNvPr>
            <p:cNvSpPr/>
            <p:nvPr/>
          </p:nvSpPr>
          <p:spPr bwMode="auto">
            <a:xfrm>
              <a:off x="5175251" y="2730500"/>
              <a:ext cx="287338" cy="315913"/>
            </a:xfrm>
            <a:custGeom>
              <a:avLst/>
              <a:gdLst>
                <a:gd name="T0" fmla="*/ 67 w 87"/>
                <a:gd name="T1" fmla="*/ 2 h 96"/>
                <a:gd name="T2" fmla="*/ 61 w 87"/>
                <a:gd name="T3" fmla="*/ 4 h 96"/>
                <a:gd name="T4" fmla="*/ 61 w 87"/>
                <a:gd name="T5" fmla="*/ 19 h 96"/>
                <a:gd name="T6" fmla="*/ 54 w 87"/>
                <a:gd name="T7" fmla="*/ 12 h 96"/>
                <a:gd name="T8" fmla="*/ 53 w 87"/>
                <a:gd name="T9" fmla="*/ 20 h 96"/>
                <a:gd name="T10" fmla="*/ 46 w 87"/>
                <a:gd name="T11" fmla="*/ 18 h 96"/>
                <a:gd name="T12" fmla="*/ 45 w 87"/>
                <a:gd name="T13" fmla="*/ 31 h 96"/>
                <a:gd name="T14" fmla="*/ 35 w 87"/>
                <a:gd name="T15" fmla="*/ 38 h 96"/>
                <a:gd name="T16" fmla="*/ 22 w 87"/>
                <a:gd name="T17" fmla="*/ 40 h 96"/>
                <a:gd name="T18" fmla="*/ 2 w 87"/>
                <a:gd name="T19" fmla="*/ 51 h 96"/>
                <a:gd name="T20" fmla="*/ 1 w 87"/>
                <a:gd name="T21" fmla="*/ 54 h 96"/>
                <a:gd name="T22" fmla="*/ 4 w 87"/>
                <a:gd name="T23" fmla="*/ 55 h 96"/>
                <a:gd name="T24" fmla="*/ 8 w 87"/>
                <a:gd name="T25" fmla="*/ 64 h 96"/>
                <a:gd name="T26" fmla="*/ 28 w 87"/>
                <a:gd name="T27" fmla="*/ 95 h 96"/>
                <a:gd name="T28" fmla="*/ 33 w 87"/>
                <a:gd name="T29" fmla="*/ 96 h 96"/>
                <a:gd name="T30" fmla="*/ 37 w 87"/>
                <a:gd name="T31" fmla="*/ 86 h 96"/>
                <a:gd name="T32" fmla="*/ 40 w 87"/>
                <a:gd name="T33" fmla="*/ 68 h 96"/>
                <a:gd name="T34" fmla="*/ 56 w 87"/>
                <a:gd name="T35" fmla="*/ 61 h 96"/>
                <a:gd name="T36" fmla="*/ 65 w 87"/>
                <a:gd name="T37" fmla="*/ 62 h 96"/>
                <a:gd name="T38" fmla="*/ 80 w 87"/>
                <a:gd name="T39" fmla="*/ 56 h 96"/>
                <a:gd name="T40" fmla="*/ 86 w 87"/>
                <a:gd name="T41" fmla="*/ 42 h 96"/>
                <a:gd name="T42" fmla="*/ 67 w 87"/>
                <a:gd name="T43" fmla="*/ 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96">
                  <a:moveTo>
                    <a:pt x="67" y="2"/>
                  </a:moveTo>
                  <a:cubicBezTo>
                    <a:pt x="65" y="0"/>
                    <a:pt x="62" y="1"/>
                    <a:pt x="61" y="4"/>
                  </a:cubicBezTo>
                  <a:cubicBezTo>
                    <a:pt x="61" y="9"/>
                    <a:pt x="61" y="14"/>
                    <a:pt x="61" y="19"/>
                  </a:cubicBezTo>
                  <a:cubicBezTo>
                    <a:pt x="59" y="16"/>
                    <a:pt x="57" y="14"/>
                    <a:pt x="54" y="12"/>
                  </a:cubicBezTo>
                  <a:cubicBezTo>
                    <a:pt x="53" y="15"/>
                    <a:pt x="52" y="18"/>
                    <a:pt x="53" y="20"/>
                  </a:cubicBezTo>
                  <a:cubicBezTo>
                    <a:pt x="51" y="20"/>
                    <a:pt x="48" y="19"/>
                    <a:pt x="46" y="18"/>
                  </a:cubicBezTo>
                  <a:cubicBezTo>
                    <a:pt x="43" y="22"/>
                    <a:pt x="46" y="27"/>
                    <a:pt x="45" y="31"/>
                  </a:cubicBezTo>
                  <a:cubicBezTo>
                    <a:pt x="43" y="35"/>
                    <a:pt x="39" y="37"/>
                    <a:pt x="35" y="38"/>
                  </a:cubicBezTo>
                  <a:cubicBezTo>
                    <a:pt x="31" y="39"/>
                    <a:pt x="26" y="39"/>
                    <a:pt x="22" y="40"/>
                  </a:cubicBezTo>
                  <a:cubicBezTo>
                    <a:pt x="14" y="41"/>
                    <a:pt x="7" y="45"/>
                    <a:pt x="2" y="51"/>
                  </a:cubicBezTo>
                  <a:cubicBezTo>
                    <a:pt x="1" y="52"/>
                    <a:pt x="0" y="53"/>
                    <a:pt x="1" y="54"/>
                  </a:cubicBezTo>
                  <a:cubicBezTo>
                    <a:pt x="1" y="55"/>
                    <a:pt x="3" y="55"/>
                    <a:pt x="4" y="55"/>
                  </a:cubicBezTo>
                  <a:cubicBezTo>
                    <a:pt x="8" y="56"/>
                    <a:pt x="8" y="60"/>
                    <a:pt x="8" y="64"/>
                  </a:cubicBezTo>
                  <a:cubicBezTo>
                    <a:pt x="8" y="76"/>
                    <a:pt x="16" y="89"/>
                    <a:pt x="28" y="95"/>
                  </a:cubicBezTo>
                  <a:cubicBezTo>
                    <a:pt x="30" y="96"/>
                    <a:pt x="31" y="96"/>
                    <a:pt x="33" y="96"/>
                  </a:cubicBezTo>
                  <a:cubicBezTo>
                    <a:pt x="38" y="95"/>
                    <a:pt x="38" y="90"/>
                    <a:pt x="37" y="86"/>
                  </a:cubicBezTo>
                  <a:cubicBezTo>
                    <a:pt x="37" y="80"/>
                    <a:pt x="38" y="74"/>
                    <a:pt x="40" y="68"/>
                  </a:cubicBezTo>
                  <a:cubicBezTo>
                    <a:pt x="43" y="62"/>
                    <a:pt x="49" y="60"/>
                    <a:pt x="56" y="61"/>
                  </a:cubicBezTo>
                  <a:cubicBezTo>
                    <a:pt x="59" y="62"/>
                    <a:pt x="62" y="62"/>
                    <a:pt x="65" y="62"/>
                  </a:cubicBezTo>
                  <a:cubicBezTo>
                    <a:pt x="69" y="62"/>
                    <a:pt x="75" y="60"/>
                    <a:pt x="80" y="56"/>
                  </a:cubicBezTo>
                  <a:cubicBezTo>
                    <a:pt x="85" y="53"/>
                    <a:pt x="87" y="47"/>
                    <a:pt x="86" y="42"/>
                  </a:cubicBezTo>
                  <a:cubicBezTo>
                    <a:pt x="83" y="31"/>
                    <a:pt x="77" y="13"/>
                    <a:pt x="67" y="2"/>
                  </a:cubicBezTo>
                  <a:close/>
                </a:path>
              </a:pathLst>
            </a:custGeom>
            <a:solidFill>
              <a:srgbClr val="2B128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任意多边形: 形状 60">
              <a:extLst>
                <a:ext uri="{FF2B5EF4-FFF2-40B4-BE49-F238E27FC236}">
                  <a16:creationId xmlns:a16="http://schemas.microsoft.com/office/drawing/2014/main" id="{B7B5EEF0-0C83-452C-A487-735BD100F868}"/>
                </a:ext>
              </a:extLst>
            </p:cNvPr>
            <p:cNvSpPr/>
            <p:nvPr/>
          </p:nvSpPr>
          <p:spPr bwMode="auto">
            <a:xfrm>
              <a:off x="5429251" y="3162300"/>
              <a:ext cx="9525" cy="39688"/>
            </a:xfrm>
            <a:custGeom>
              <a:avLst/>
              <a:gdLst>
                <a:gd name="T0" fmla="*/ 0 w 3"/>
                <a:gd name="T1" fmla="*/ 0 h 12"/>
                <a:gd name="T2" fmla="*/ 0 w 3"/>
                <a:gd name="T3" fmla="*/ 0 h 12"/>
                <a:gd name="T4" fmla="*/ 0 w 3"/>
                <a:gd name="T5" fmla="*/ 0 h 12"/>
                <a:gd name="T6" fmla="*/ 2 w 3"/>
                <a:gd name="T7" fmla="*/ 8 h 12"/>
                <a:gd name="T8" fmla="*/ 3 w 3"/>
                <a:gd name="T9" fmla="*/ 12 h 12"/>
                <a:gd name="T10" fmla="*/ 3 w 3"/>
                <a:gd name="T11" fmla="*/ 12 h 12"/>
                <a:gd name="T12" fmla="*/ 0 w 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3" h="12">
                  <a:moveTo>
                    <a:pt x="0" y="0"/>
                  </a:moveTo>
                  <a:cubicBezTo>
                    <a:pt x="0" y="0"/>
                    <a:pt x="0" y="0"/>
                    <a:pt x="0" y="0"/>
                  </a:cubicBezTo>
                  <a:cubicBezTo>
                    <a:pt x="0" y="0"/>
                    <a:pt x="0" y="0"/>
                    <a:pt x="0" y="0"/>
                  </a:cubicBezTo>
                  <a:cubicBezTo>
                    <a:pt x="0" y="3"/>
                    <a:pt x="1" y="6"/>
                    <a:pt x="2" y="8"/>
                  </a:cubicBezTo>
                  <a:cubicBezTo>
                    <a:pt x="2" y="10"/>
                    <a:pt x="3" y="11"/>
                    <a:pt x="3" y="12"/>
                  </a:cubicBezTo>
                  <a:cubicBezTo>
                    <a:pt x="3" y="12"/>
                    <a:pt x="3" y="12"/>
                    <a:pt x="3" y="12"/>
                  </a:cubicBezTo>
                  <a:cubicBezTo>
                    <a:pt x="0" y="0"/>
                    <a:pt x="0" y="0"/>
                    <a:pt x="0" y="0"/>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61">
              <a:extLst>
                <a:ext uri="{FF2B5EF4-FFF2-40B4-BE49-F238E27FC236}">
                  <a16:creationId xmlns:a16="http://schemas.microsoft.com/office/drawing/2014/main" id="{857DDF23-1BE4-4C3A-9AE5-41FD823C9A96}"/>
                </a:ext>
              </a:extLst>
            </p:cNvPr>
            <p:cNvSpPr/>
            <p:nvPr/>
          </p:nvSpPr>
          <p:spPr bwMode="auto">
            <a:xfrm>
              <a:off x="5438776" y="3201988"/>
              <a:ext cx="3175" cy="9525"/>
            </a:xfrm>
            <a:custGeom>
              <a:avLst/>
              <a:gdLst>
                <a:gd name="T0" fmla="*/ 0 w 1"/>
                <a:gd name="T1" fmla="*/ 0 h 3"/>
                <a:gd name="T2" fmla="*/ 0 w 1"/>
                <a:gd name="T3" fmla="*/ 0 h 3"/>
                <a:gd name="T4" fmla="*/ 1 w 1"/>
                <a:gd name="T5" fmla="*/ 3 h 3"/>
                <a:gd name="T6" fmla="*/ 1 w 1"/>
                <a:gd name="T7" fmla="*/ 3 h 3"/>
                <a:gd name="T8" fmla="*/ 0 w 1"/>
                <a:gd name="T9" fmla="*/ 0 h 3"/>
              </a:gdLst>
              <a:ahLst/>
              <a:cxnLst>
                <a:cxn ang="0">
                  <a:pos x="T0" y="T1"/>
                </a:cxn>
                <a:cxn ang="0">
                  <a:pos x="T2" y="T3"/>
                </a:cxn>
                <a:cxn ang="0">
                  <a:pos x="T4" y="T5"/>
                </a:cxn>
                <a:cxn ang="0">
                  <a:pos x="T6" y="T7"/>
                </a:cxn>
                <a:cxn ang="0">
                  <a:pos x="T8" y="T9"/>
                </a:cxn>
              </a:cxnLst>
              <a:rect l="0" t="0" r="r" b="b"/>
              <a:pathLst>
                <a:path w="1" h="3">
                  <a:moveTo>
                    <a:pt x="0" y="0"/>
                  </a:moveTo>
                  <a:cubicBezTo>
                    <a:pt x="0" y="0"/>
                    <a:pt x="0" y="0"/>
                    <a:pt x="0" y="0"/>
                  </a:cubicBezTo>
                  <a:cubicBezTo>
                    <a:pt x="1" y="1"/>
                    <a:pt x="1" y="2"/>
                    <a:pt x="1" y="3"/>
                  </a:cubicBezTo>
                  <a:cubicBezTo>
                    <a:pt x="1" y="3"/>
                    <a:pt x="1" y="3"/>
                    <a:pt x="1" y="3"/>
                  </a:cubicBezTo>
                  <a:cubicBezTo>
                    <a:pt x="0" y="0"/>
                    <a:pt x="0" y="0"/>
                    <a:pt x="0" y="0"/>
                  </a:cubicBezTo>
                </a:path>
              </a:pathLst>
            </a:custGeom>
            <a:solidFill>
              <a:srgbClr val="5A306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62">
              <a:extLst>
                <a:ext uri="{FF2B5EF4-FFF2-40B4-BE49-F238E27FC236}">
                  <a16:creationId xmlns:a16="http://schemas.microsoft.com/office/drawing/2014/main" id="{8506D572-D181-4AF7-A2CA-93E5788ABB8C}"/>
                </a:ext>
              </a:extLst>
            </p:cNvPr>
            <p:cNvSpPr/>
            <p:nvPr/>
          </p:nvSpPr>
          <p:spPr bwMode="auto">
            <a:xfrm>
              <a:off x="5429251" y="31623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D9AB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63">
              <a:extLst>
                <a:ext uri="{FF2B5EF4-FFF2-40B4-BE49-F238E27FC236}">
                  <a16:creationId xmlns:a16="http://schemas.microsoft.com/office/drawing/2014/main" id="{826BBC52-95B3-4677-A542-7367D1850374}"/>
                </a:ext>
              </a:extLst>
            </p:cNvPr>
            <p:cNvSpPr/>
            <p:nvPr/>
          </p:nvSpPr>
          <p:spPr bwMode="auto">
            <a:xfrm>
              <a:off x="5376863" y="3155950"/>
              <a:ext cx="65088" cy="55563"/>
            </a:xfrm>
            <a:custGeom>
              <a:avLst/>
              <a:gdLst>
                <a:gd name="T0" fmla="*/ 0 w 20"/>
                <a:gd name="T1" fmla="*/ 0 h 17"/>
                <a:gd name="T2" fmla="*/ 20 w 20"/>
                <a:gd name="T3" fmla="*/ 17 h 17"/>
                <a:gd name="T4" fmla="*/ 19 w 20"/>
                <a:gd name="T5" fmla="*/ 14 h 17"/>
                <a:gd name="T6" fmla="*/ 18 w 20"/>
                <a:gd name="T7" fmla="*/ 10 h 17"/>
                <a:gd name="T8" fmla="*/ 16 w 20"/>
                <a:gd name="T9" fmla="*/ 2 h 17"/>
                <a:gd name="T10" fmla="*/ 10 w 20"/>
                <a:gd name="T11" fmla="*/ 4 h 17"/>
                <a:gd name="T12" fmla="*/ 0 w 2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0" h="17">
                  <a:moveTo>
                    <a:pt x="0" y="0"/>
                  </a:moveTo>
                  <a:cubicBezTo>
                    <a:pt x="20" y="17"/>
                    <a:pt x="20" y="17"/>
                    <a:pt x="20" y="17"/>
                  </a:cubicBezTo>
                  <a:cubicBezTo>
                    <a:pt x="20" y="16"/>
                    <a:pt x="20" y="15"/>
                    <a:pt x="19" y="14"/>
                  </a:cubicBezTo>
                  <a:cubicBezTo>
                    <a:pt x="19" y="13"/>
                    <a:pt x="18" y="12"/>
                    <a:pt x="18" y="10"/>
                  </a:cubicBezTo>
                  <a:cubicBezTo>
                    <a:pt x="17" y="8"/>
                    <a:pt x="16" y="5"/>
                    <a:pt x="16" y="2"/>
                  </a:cubicBezTo>
                  <a:cubicBezTo>
                    <a:pt x="15" y="3"/>
                    <a:pt x="13" y="4"/>
                    <a:pt x="10" y="4"/>
                  </a:cubicBezTo>
                  <a:cubicBezTo>
                    <a:pt x="7" y="4"/>
                    <a:pt x="3" y="3"/>
                    <a:pt x="0" y="0"/>
                  </a:cubicBezTo>
                </a:path>
              </a:pathLst>
            </a:custGeom>
            <a:solidFill>
              <a:srgbClr val="D9AB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64">
              <a:extLst>
                <a:ext uri="{FF2B5EF4-FFF2-40B4-BE49-F238E27FC236}">
                  <a16:creationId xmlns:a16="http://schemas.microsoft.com/office/drawing/2014/main" id="{51E92A22-225E-4E38-BD82-FB0FC493C4A5}"/>
                </a:ext>
              </a:extLst>
            </p:cNvPr>
            <p:cNvSpPr/>
            <p:nvPr/>
          </p:nvSpPr>
          <p:spPr bwMode="auto">
            <a:xfrm>
              <a:off x="6518276" y="2746375"/>
              <a:ext cx="719138" cy="1031875"/>
            </a:xfrm>
            <a:custGeom>
              <a:avLst/>
              <a:gdLst>
                <a:gd name="T0" fmla="*/ 96 w 218"/>
                <a:gd name="T1" fmla="*/ 5 h 313"/>
                <a:gd name="T2" fmla="*/ 21 w 218"/>
                <a:gd name="T3" fmla="*/ 40 h 313"/>
                <a:gd name="T4" fmla="*/ 2 w 218"/>
                <a:gd name="T5" fmla="*/ 95 h 313"/>
                <a:gd name="T6" fmla="*/ 24 w 218"/>
                <a:gd name="T7" fmla="*/ 145 h 313"/>
                <a:gd name="T8" fmla="*/ 41 w 218"/>
                <a:gd name="T9" fmla="*/ 197 h 313"/>
                <a:gd name="T10" fmla="*/ 31 w 218"/>
                <a:gd name="T11" fmla="*/ 239 h 313"/>
                <a:gd name="T12" fmla="*/ 45 w 218"/>
                <a:gd name="T13" fmla="*/ 277 h 313"/>
                <a:gd name="T14" fmla="*/ 79 w 218"/>
                <a:gd name="T15" fmla="*/ 299 h 313"/>
                <a:gd name="T16" fmla="*/ 193 w 218"/>
                <a:gd name="T17" fmla="*/ 274 h 313"/>
                <a:gd name="T18" fmla="*/ 214 w 218"/>
                <a:gd name="T19" fmla="*/ 239 h 313"/>
                <a:gd name="T20" fmla="*/ 210 w 218"/>
                <a:gd name="T21" fmla="*/ 200 h 313"/>
                <a:gd name="T22" fmla="*/ 187 w 218"/>
                <a:gd name="T23" fmla="*/ 172 h 313"/>
                <a:gd name="T24" fmla="*/ 167 w 218"/>
                <a:gd name="T25" fmla="*/ 103 h 313"/>
                <a:gd name="T26" fmla="*/ 171 w 218"/>
                <a:gd name="T27" fmla="*/ 53 h 313"/>
                <a:gd name="T28" fmla="*/ 159 w 218"/>
                <a:gd name="T29" fmla="*/ 30 h 313"/>
                <a:gd name="T30" fmla="*/ 101 w 218"/>
                <a:gd name="T31" fmla="*/ 2 h 313"/>
                <a:gd name="T32" fmla="*/ 96 w 218"/>
                <a:gd name="T33" fmla="*/ 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8" h="313">
                  <a:moveTo>
                    <a:pt x="96" y="5"/>
                  </a:moveTo>
                  <a:cubicBezTo>
                    <a:pt x="68" y="0"/>
                    <a:pt x="39" y="17"/>
                    <a:pt x="21" y="40"/>
                  </a:cubicBezTo>
                  <a:cubicBezTo>
                    <a:pt x="9" y="55"/>
                    <a:pt x="0" y="75"/>
                    <a:pt x="2" y="95"/>
                  </a:cubicBezTo>
                  <a:cubicBezTo>
                    <a:pt x="4" y="114"/>
                    <a:pt x="15" y="130"/>
                    <a:pt x="24" y="145"/>
                  </a:cubicBezTo>
                  <a:cubicBezTo>
                    <a:pt x="33" y="161"/>
                    <a:pt x="42" y="179"/>
                    <a:pt x="41" y="197"/>
                  </a:cubicBezTo>
                  <a:cubicBezTo>
                    <a:pt x="40" y="211"/>
                    <a:pt x="32" y="225"/>
                    <a:pt x="31" y="239"/>
                  </a:cubicBezTo>
                  <a:cubicBezTo>
                    <a:pt x="30" y="253"/>
                    <a:pt x="36" y="266"/>
                    <a:pt x="45" y="277"/>
                  </a:cubicBezTo>
                  <a:cubicBezTo>
                    <a:pt x="54" y="287"/>
                    <a:pt x="66" y="295"/>
                    <a:pt x="79" y="299"/>
                  </a:cubicBezTo>
                  <a:cubicBezTo>
                    <a:pt x="117" y="313"/>
                    <a:pt x="164" y="303"/>
                    <a:pt x="193" y="274"/>
                  </a:cubicBezTo>
                  <a:cubicBezTo>
                    <a:pt x="203" y="264"/>
                    <a:pt x="210" y="252"/>
                    <a:pt x="214" y="239"/>
                  </a:cubicBezTo>
                  <a:cubicBezTo>
                    <a:pt x="218" y="226"/>
                    <a:pt x="217" y="212"/>
                    <a:pt x="210" y="200"/>
                  </a:cubicBezTo>
                  <a:cubicBezTo>
                    <a:pt x="205" y="189"/>
                    <a:pt x="195" y="181"/>
                    <a:pt x="187" y="172"/>
                  </a:cubicBezTo>
                  <a:cubicBezTo>
                    <a:pt x="171" y="153"/>
                    <a:pt x="164" y="128"/>
                    <a:pt x="167" y="103"/>
                  </a:cubicBezTo>
                  <a:cubicBezTo>
                    <a:pt x="168" y="87"/>
                    <a:pt x="175" y="70"/>
                    <a:pt x="171" y="53"/>
                  </a:cubicBezTo>
                  <a:cubicBezTo>
                    <a:pt x="169" y="45"/>
                    <a:pt x="164" y="37"/>
                    <a:pt x="159" y="30"/>
                  </a:cubicBezTo>
                  <a:cubicBezTo>
                    <a:pt x="145" y="13"/>
                    <a:pt x="123" y="0"/>
                    <a:pt x="101" y="2"/>
                  </a:cubicBezTo>
                  <a:cubicBezTo>
                    <a:pt x="96" y="5"/>
                    <a:pt x="96" y="5"/>
                    <a:pt x="96" y="5"/>
                  </a:cubicBezTo>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65">
              <a:extLst>
                <a:ext uri="{FF2B5EF4-FFF2-40B4-BE49-F238E27FC236}">
                  <a16:creationId xmlns:a16="http://schemas.microsoft.com/office/drawing/2014/main" id="{D12EA0D7-6431-4B0F-8B84-B3EFF07A9B3A}"/>
                </a:ext>
              </a:extLst>
            </p:cNvPr>
            <p:cNvSpPr/>
            <p:nvPr/>
          </p:nvSpPr>
          <p:spPr bwMode="auto">
            <a:xfrm>
              <a:off x="6897688" y="3340100"/>
              <a:ext cx="306388" cy="1074738"/>
            </a:xfrm>
            <a:custGeom>
              <a:avLst/>
              <a:gdLst>
                <a:gd name="T0" fmla="*/ 0 w 93"/>
                <a:gd name="T1" fmla="*/ 35 h 326"/>
                <a:gd name="T2" fmla="*/ 39 w 93"/>
                <a:gd name="T3" fmla="*/ 89 h 326"/>
                <a:gd name="T4" fmla="*/ 41 w 93"/>
                <a:gd name="T5" fmla="*/ 290 h 326"/>
                <a:gd name="T6" fmla="*/ 30 w 93"/>
                <a:gd name="T7" fmla="*/ 321 h 326"/>
                <a:gd name="T8" fmla="*/ 31 w 93"/>
                <a:gd name="T9" fmla="*/ 323 h 326"/>
                <a:gd name="T10" fmla="*/ 32 w 93"/>
                <a:gd name="T11" fmla="*/ 324 h 326"/>
                <a:gd name="T12" fmla="*/ 60 w 93"/>
                <a:gd name="T13" fmla="*/ 290 h 326"/>
                <a:gd name="T14" fmla="*/ 63 w 93"/>
                <a:gd name="T15" fmla="*/ 77 h 326"/>
                <a:gd name="T16" fmla="*/ 45 w 93"/>
                <a:gd name="T17" fmla="*/ 37 h 326"/>
                <a:gd name="T18" fmla="*/ 33 w 93"/>
                <a:gd name="T19" fmla="*/ 18 h 326"/>
                <a:gd name="T20" fmla="*/ 21 w 93"/>
                <a:gd name="T21" fmla="*/ 0 h 326"/>
                <a:gd name="T22" fmla="*/ 0 w 93"/>
                <a:gd name="T23" fmla="*/ 3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326">
                  <a:moveTo>
                    <a:pt x="0" y="35"/>
                  </a:moveTo>
                  <a:cubicBezTo>
                    <a:pt x="18" y="50"/>
                    <a:pt x="31" y="67"/>
                    <a:pt x="39" y="89"/>
                  </a:cubicBezTo>
                  <a:cubicBezTo>
                    <a:pt x="65" y="152"/>
                    <a:pt x="64" y="226"/>
                    <a:pt x="41" y="290"/>
                  </a:cubicBezTo>
                  <a:cubicBezTo>
                    <a:pt x="37" y="300"/>
                    <a:pt x="33" y="311"/>
                    <a:pt x="30" y="321"/>
                  </a:cubicBezTo>
                  <a:cubicBezTo>
                    <a:pt x="30" y="322"/>
                    <a:pt x="30" y="323"/>
                    <a:pt x="31" y="323"/>
                  </a:cubicBezTo>
                  <a:cubicBezTo>
                    <a:pt x="31" y="324"/>
                    <a:pt x="31" y="324"/>
                    <a:pt x="32" y="324"/>
                  </a:cubicBezTo>
                  <a:cubicBezTo>
                    <a:pt x="44" y="326"/>
                    <a:pt x="56" y="298"/>
                    <a:pt x="60" y="290"/>
                  </a:cubicBezTo>
                  <a:cubicBezTo>
                    <a:pt x="93" y="225"/>
                    <a:pt x="87" y="144"/>
                    <a:pt x="63" y="77"/>
                  </a:cubicBezTo>
                  <a:cubicBezTo>
                    <a:pt x="58" y="63"/>
                    <a:pt x="52" y="50"/>
                    <a:pt x="45" y="37"/>
                  </a:cubicBezTo>
                  <a:cubicBezTo>
                    <a:pt x="41" y="31"/>
                    <a:pt x="38" y="24"/>
                    <a:pt x="33" y="18"/>
                  </a:cubicBezTo>
                  <a:cubicBezTo>
                    <a:pt x="32" y="16"/>
                    <a:pt x="21" y="1"/>
                    <a:pt x="21" y="0"/>
                  </a:cubicBezTo>
                  <a:cubicBezTo>
                    <a:pt x="14" y="12"/>
                    <a:pt x="7" y="23"/>
                    <a:pt x="0" y="35"/>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66">
              <a:extLst>
                <a:ext uri="{FF2B5EF4-FFF2-40B4-BE49-F238E27FC236}">
                  <a16:creationId xmlns:a16="http://schemas.microsoft.com/office/drawing/2014/main" id="{B8E009EE-ABC5-4551-944A-CE758128F0DC}"/>
                </a:ext>
              </a:extLst>
            </p:cNvPr>
            <p:cNvSpPr/>
            <p:nvPr/>
          </p:nvSpPr>
          <p:spPr bwMode="auto">
            <a:xfrm>
              <a:off x="6099176" y="2519363"/>
              <a:ext cx="654050" cy="873125"/>
            </a:xfrm>
            <a:custGeom>
              <a:avLst/>
              <a:gdLst>
                <a:gd name="T0" fmla="*/ 197 w 198"/>
                <a:gd name="T1" fmla="*/ 225 h 265"/>
                <a:gd name="T2" fmla="*/ 134 w 198"/>
                <a:gd name="T3" fmla="*/ 201 h 265"/>
                <a:gd name="T4" fmla="*/ 22 w 198"/>
                <a:gd name="T5" fmla="*/ 34 h 265"/>
                <a:gd name="T6" fmla="*/ 14 w 198"/>
                <a:gd name="T7" fmla="*/ 2 h 265"/>
                <a:gd name="T8" fmla="*/ 13 w 198"/>
                <a:gd name="T9" fmla="*/ 0 h 265"/>
                <a:gd name="T10" fmla="*/ 11 w 198"/>
                <a:gd name="T11" fmla="*/ 0 h 265"/>
                <a:gd name="T12" fmla="*/ 6 w 198"/>
                <a:gd name="T13" fmla="*/ 44 h 265"/>
                <a:gd name="T14" fmla="*/ 121 w 198"/>
                <a:gd name="T15" fmla="*/ 223 h 265"/>
                <a:gd name="T16" fmla="*/ 158 w 198"/>
                <a:gd name="T17" fmla="*/ 247 h 265"/>
                <a:gd name="T18" fmla="*/ 178 w 198"/>
                <a:gd name="T19" fmla="*/ 257 h 265"/>
                <a:gd name="T20" fmla="*/ 198 w 198"/>
                <a:gd name="T21" fmla="*/ 265 h 265"/>
                <a:gd name="T22" fmla="*/ 197 w 198"/>
                <a:gd name="T23" fmla="*/ 22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8" h="265">
                  <a:moveTo>
                    <a:pt x="197" y="225"/>
                  </a:moveTo>
                  <a:cubicBezTo>
                    <a:pt x="174" y="221"/>
                    <a:pt x="154" y="214"/>
                    <a:pt x="134" y="201"/>
                  </a:cubicBezTo>
                  <a:cubicBezTo>
                    <a:pt x="78" y="162"/>
                    <a:pt x="38" y="100"/>
                    <a:pt x="22" y="34"/>
                  </a:cubicBezTo>
                  <a:cubicBezTo>
                    <a:pt x="20" y="23"/>
                    <a:pt x="17" y="12"/>
                    <a:pt x="14" y="2"/>
                  </a:cubicBezTo>
                  <a:cubicBezTo>
                    <a:pt x="14" y="1"/>
                    <a:pt x="13" y="0"/>
                    <a:pt x="13" y="0"/>
                  </a:cubicBezTo>
                  <a:cubicBezTo>
                    <a:pt x="12" y="0"/>
                    <a:pt x="12" y="0"/>
                    <a:pt x="11" y="0"/>
                  </a:cubicBezTo>
                  <a:cubicBezTo>
                    <a:pt x="0" y="5"/>
                    <a:pt x="5" y="36"/>
                    <a:pt x="6" y="44"/>
                  </a:cubicBezTo>
                  <a:cubicBezTo>
                    <a:pt x="15" y="116"/>
                    <a:pt x="64" y="181"/>
                    <a:pt x="121" y="223"/>
                  </a:cubicBezTo>
                  <a:cubicBezTo>
                    <a:pt x="133" y="232"/>
                    <a:pt x="145" y="240"/>
                    <a:pt x="158" y="247"/>
                  </a:cubicBezTo>
                  <a:cubicBezTo>
                    <a:pt x="165" y="251"/>
                    <a:pt x="171" y="254"/>
                    <a:pt x="178" y="257"/>
                  </a:cubicBezTo>
                  <a:cubicBezTo>
                    <a:pt x="180" y="258"/>
                    <a:pt x="198" y="264"/>
                    <a:pt x="198" y="265"/>
                  </a:cubicBezTo>
                  <a:cubicBezTo>
                    <a:pt x="198" y="251"/>
                    <a:pt x="197" y="238"/>
                    <a:pt x="197" y="225"/>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67">
              <a:extLst>
                <a:ext uri="{FF2B5EF4-FFF2-40B4-BE49-F238E27FC236}">
                  <a16:creationId xmlns:a16="http://schemas.microsoft.com/office/drawing/2014/main" id="{7B20C0C2-E5ED-41FA-BB8E-AEFCFCE3E948}"/>
                </a:ext>
              </a:extLst>
            </p:cNvPr>
            <p:cNvSpPr/>
            <p:nvPr/>
          </p:nvSpPr>
          <p:spPr bwMode="auto">
            <a:xfrm>
              <a:off x="6419851" y="3910013"/>
              <a:ext cx="333375" cy="1443038"/>
            </a:xfrm>
            <a:custGeom>
              <a:avLst/>
              <a:gdLst>
                <a:gd name="T0" fmla="*/ 101 w 101"/>
                <a:gd name="T1" fmla="*/ 0 h 438"/>
                <a:gd name="T2" fmla="*/ 85 w 101"/>
                <a:gd name="T3" fmla="*/ 203 h 438"/>
                <a:gd name="T4" fmla="*/ 84 w 101"/>
                <a:gd name="T5" fmla="*/ 200 h 438"/>
                <a:gd name="T6" fmla="*/ 90 w 101"/>
                <a:gd name="T7" fmla="*/ 259 h 438"/>
                <a:gd name="T8" fmla="*/ 95 w 101"/>
                <a:gd name="T9" fmla="*/ 306 h 438"/>
                <a:gd name="T10" fmla="*/ 90 w 101"/>
                <a:gd name="T11" fmla="*/ 438 h 438"/>
                <a:gd name="T12" fmla="*/ 81 w 101"/>
                <a:gd name="T13" fmla="*/ 438 h 438"/>
                <a:gd name="T14" fmla="*/ 3 w 101"/>
                <a:gd name="T15" fmla="*/ 195 h 438"/>
                <a:gd name="T16" fmla="*/ 1 w 101"/>
                <a:gd name="T17" fmla="*/ 170 h 438"/>
                <a:gd name="T18" fmla="*/ 32 w 101"/>
                <a:gd name="T19" fmla="*/ 0 h 438"/>
                <a:gd name="T20" fmla="*/ 101 w 101"/>
                <a:gd name="T21"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438">
                  <a:moveTo>
                    <a:pt x="101" y="0"/>
                  </a:moveTo>
                  <a:cubicBezTo>
                    <a:pt x="98" y="68"/>
                    <a:pt x="93" y="135"/>
                    <a:pt x="85" y="203"/>
                  </a:cubicBezTo>
                  <a:cubicBezTo>
                    <a:pt x="84" y="200"/>
                    <a:pt x="84" y="200"/>
                    <a:pt x="84" y="200"/>
                  </a:cubicBezTo>
                  <a:cubicBezTo>
                    <a:pt x="86" y="219"/>
                    <a:pt x="88" y="239"/>
                    <a:pt x="90" y="259"/>
                  </a:cubicBezTo>
                  <a:cubicBezTo>
                    <a:pt x="92" y="274"/>
                    <a:pt x="94" y="290"/>
                    <a:pt x="95" y="306"/>
                  </a:cubicBezTo>
                  <a:cubicBezTo>
                    <a:pt x="98" y="350"/>
                    <a:pt x="95" y="394"/>
                    <a:pt x="90" y="438"/>
                  </a:cubicBezTo>
                  <a:cubicBezTo>
                    <a:pt x="81" y="438"/>
                    <a:pt x="81" y="438"/>
                    <a:pt x="81" y="438"/>
                  </a:cubicBezTo>
                  <a:cubicBezTo>
                    <a:pt x="44" y="371"/>
                    <a:pt x="12" y="237"/>
                    <a:pt x="3" y="195"/>
                  </a:cubicBezTo>
                  <a:cubicBezTo>
                    <a:pt x="1" y="187"/>
                    <a:pt x="0" y="178"/>
                    <a:pt x="1" y="170"/>
                  </a:cubicBezTo>
                  <a:cubicBezTo>
                    <a:pt x="4" y="112"/>
                    <a:pt x="15" y="55"/>
                    <a:pt x="32" y="0"/>
                  </a:cubicBezTo>
                  <a:lnTo>
                    <a:pt x="101" y="0"/>
                  </a:lnTo>
                  <a:close/>
                </a:path>
              </a:pathLst>
            </a:custGeom>
            <a:solidFill>
              <a:srgbClr val="1E898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68">
              <a:extLst>
                <a:ext uri="{FF2B5EF4-FFF2-40B4-BE49-F238E27FC236}">
                  <a16:creationId xmlns:a16="http://schemas.microsoft.com/office/drawing/2014/main" id="{4042148D-C247-48DD-BC42-377C4B2F2FF4}"/>
                </a:ext>
              </a:extLst>
            </p:cNvPr>
            <p:cNvSpPr/>
            <p:nvPr/>
          </p:nvSpPr>
          <p:spPr bwMode="auto">
            <a:xfrm>
              <a:off x="6580188" y="3916363"/>
              <a:ext cx="766763" cy="1227138"/>
            </a:xfrm>
            <a:custGeom>
              <a:avLst/>
              <a:gdLst>
                <a:gd name="T0" fmla="*/ 112 w 232"/>
                <a:gd name="T1" fmla="*/ 0 h 372"/>
                <a:gd name="T2" fmla="*/ 85 w 232"/>
                <a:gd name="T3" fmla="*/ 154 h 372"/>
                <a:gd name="T4" fmla="*/ 85 w 232"/>
                <a:gd name="T5" fmla="*/ 156 h 372"/>
                <a:gd name="T6" fmla="*/ 232 w 232"/>
                <a:gd name="T7" fmla="*/ 368 h 372"/>
                <a:gd name="T8" fmla="*/ 231 w 232"/>
                <a:gd name="T9" fmla="*/ 366 h 372"/>
                <a:gd name="T10" fmla="*/ 226 w 232"/>
                <a:gd name="T11" fmla="*/ 372 h 372"/>
                <a:gd name="T12" fmla="*/ 217 w 232"/>
                <a:gd name="T13" fmla="*/ 368 h 372"/>
                <a:gd name="T14" fmla="*/ 179 w 232"/>
                <a:gd name="T15" fmla="*/ 341 h 372"/>
                <a:gd name="T16" fmla="*/ 13 w 232"/>
                <a:gd name="T17" fmla="*/ 188 h 372"/>
                <a:gd name="T18" fmla="*/ 1 w 232"/>
                <a:gd name="T19" fmla="*/ 149 h 372"/>
                <a:gd name="T20" fmla="*/ 14 w 232"/>
                <a:gd name="T21" fmla="*/ 19 h 372"/>
                <a:gd name="T22" fmla="*/ 14 w 232"/>
                <a:gd name="T23" fmla="*/ 19 h 372"/>
                <a:gd name="T24" fmla="*/ 16 w 232"/>
                <a:gd name="T25" fmla="*/ 0 h 372"/>
                <a:gd name="T26" fmla="*/ 112 w 232"/>
                <a:gd name="T2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2" h="372">
                  <a:moveTo>
                    <a:pt x="112" y="0"/>
                  </a:moveTo>
                  <a:cubicBezTo>
                    <a:pt x="112" y="52"/>
                    <a:pt x="102" y="104"/>
                    <a:pt x="85" y="154"/>
                  </a:cubicBezTo>
                  <a:cubicBezTo>
                    <a:pt x="85" y="156"/>
                    <a:pt x="85" y="156"/>
                    <a:pt x="85" y="156"/>
                  </a:cubicBezTo>
                  <a:cubicBezTo>
                    <a:pt x="146" y="219"/>
                    <a:pt x="196" y="291"/>
                    <a:pt x="232" y="368"/>
                  </a:cubicBezTo>
                  <a:cubicBezTo>
                    <a:pt x="231" y="366"/>
                    <a:pt x="231" y="366"/>
                    <a:pt x="231" y="366"/>
                  </a:cubicBezTo>
                  <a:cubicBezTo>
                    <a:pt x="232" y="369"/>
                    <a:pt x="229" y="372"/>
                    <a:pt x="226" y="372"/>
                  </a:cubicBezTo>
                  <a:cubicBezTo>
                    <a:pt x="223" y="372"/>
                    <a:pt x="220" y="370"/>
                    <a:pt x="217" y="368"/>
                  </a:cubicBezTo>
                  <a:cubicBezTo>
                    <a:pt x="205" y="359"/>
                    <a:pt x="192" y="350"/>
                    <a:pt x="179" y="341"/>
                  </a:cubicBezTo>
                  <a:cubicBezTo>
                    <a:pt x="117" y="296"/>
                    <a:pt x="57" y="247"/>
                    <a:pt x="13" y="188"/>
                  </a:cubicBezTo>
                  <a:cubicBezTo>
                    <a:pt x="4" y="177"/>
                    <a:pt x="0" y="163"/>
                    <a:pt x="1" y="149"/>
                  </a:cubicBezTo>
                  <a:cubicBezTo>
                    <a:pt x="2" y="116"/>
                    <a:pt x="7" y="54"/>
                    <a:pt x="14" y="19"/>
                  </a:cubicBezTo>
                  <a:cubicBezTo>
                    <a:pt x="14" y="19"/>
                    <a:pt x="14" y="19"/>
                    <a:pt x="14" y="19"/>
                  </a:cubicBezTo>
                  <a:cubicBezTo>
                    <a:pt x="15" y="13"/>
                    <a:pt x="16" y="7"/>
                    <a:pt x="16" y="0"/>
                  </a:cubicBezTo>
                  <a:lnTo>
                    <a:pt x="112" y="0"/>
                  </a:lnTo>
                  <a:close/>
                </a:path>
              </a:pathLst>
            </a:custGeom>
            <a:solidFill>
              <a:srgbClr val="239AA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69">
              <a:extLst>
                <a:ext uri="{FF2B5EF4-FFF2-40B4-BE49-F238E27FC236}">
                  <a16:creationId xmlns:a16="http://schemas.microsoft.com/office/drawing/2014/main" id="{21F876EE-E32C-41EE-9FC2-CA954690840A}"/>
                </a:ext>
              </a:extLst>
            </p:cNvPr>
            <p:cNvSpPr/>
            <p:nvPr/>
          </p:nvSpPr>
          <p:spPr bwMode="auto">
            <a:xfrm>
              <a:off x="6429376" y="3098800"/>
              <a:ext cx="652463" cy="857250"/>
            </a:xfrm>
            <a:custGeom>
              <a:avLst/>
              <a:gdLst>
                <a:gd name="T0" fmla="*/ 115 w 198"/>
                <a:gd name="T1" fmla="*/ 35 h 260"/>
                <a:gd name="T2" fmla="*/ 198 w 198"/>
                <a:gd name="T3" fmla="*/ 104 h 260"/>
                <a:gd name="T4" fmla="*/ 156 w 198"/>
                <a:gd name="T5" fmla="*/ 142 h 260"/>
                <a:gd name="T6" fmla="*/ 137 w 198"/>
                <a:gd name="T7" fmla="*/ 121 h 260"/>
                <a:gd name="T8" fmla="*/ 169 w 198"/>
                <a:gd name="T9" fmla="*/ 239 h 260"/>
                <a:gd name="T10" fmla="*/ 155 w 198"/>
                <a:gd name="T11" fmla="*/ 255 h 260"/>
                <a:gd name="T12" fmla="*/ 130 w 198"/>
                <a:gd name="T13" fmla="*/ 254 h 260"/>
                <a:gd name="T14" fmla="*/ 91 w 198"/>
                <a:gd name="T15" fmla="*/ 258 h 260"/>
                <a:gd name="T16" fmla="*/ 50 w 198"/>
                <a:gd name="T17" fmla="*/ 258 h 260"/>
                <a:gd name="T18" fmla="*/ 13 w 198"/>
                <a:gd name="T19" fmla="*/ 241 h 260"/>
                <a:gd name="T20" fmla="*/ 10 w 198"/>
                <a:gd name="T21" fmla="*/ 236 h 260"/>
                <a:gd name="T22" fmla="*/ 12 w 198"/>
                <a:gd name="T23" fmla="*/ 231 h 260"/>
                <a:gd name="T24" fmla="*/ 46 w 198"/>
                <a:gd name="T25" fmla="*/ 126 h 260"/>
                <a:gd name="T26" fmla="*/ 0 w 198"/>
                <a:gd name="T27" fmla="*/ 49 h 260"/>
                <a:gd name="T28" fmla="*/ 24 w 198"/>
                <a:gd name="T29" fmla="*/ 0 h 260"/>
                <a:gd name="T30" fmla="*/ 115 w 198"/>
                <a:gd name="T31" fmla="*/ 3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8" h="260">
                  <a:moveTo>
                    <a:pt x="115" y="35"/>
                  </a:moveTo>
                  <a:cubicBezTo>
                    <a:pt x="130" y="43"/>
                    <a:pt x="192" y="90"/>
                    <a:pt x="198" y="104"/>
                  </a:cubicBezTo>
                  <a:cubicBezTo>
                    <a:pt x="187" y="112"/>
                    <a:pt x="169" y="137"/>
                    <a:pt x="156" y="142"/>
                  </a:cubicBezTo>
                  <a:cubicBezTo>
                    <a:pt x="154" y="139"/>
                    <a:pt x="140" y="124"/>
                    <a:pt x="137" y="121"/>
                  </a:cubicBezTo>
                  <a:cubicBezTo>
                    <a:pt x="137" y="121"/>
                    <a:pt x="158" y="198"/>
                    <a:pt x="169" y="239"/>
                  </a:cubicBezTo>
                  <a:cubicBezTo>
                    <a:pt x="172" y="248"/>
                    <a:pt x="164" y="256"/>
                    <a:pt x="155" y="255"/>
                  </a:cubicBezTo>
                  <a:cubicBezTo>
                    <a:pt x="147" y="254"/>
                    <a:pt x="139" y="254"/>
                    <a:pt x="130" y="254"/>
                  </a:cubicBezTo>
                  <a:cubicBezTo>
                    <a:pt x="117" y="255"/>
                    <a:pt x="104" y="257"/>
                    <a:pt x="91" y="258"/>
                  </a:cubicBezTo>
                  <a:cubicBezTo>
                    <a:pt x="77" y="260"/>
                    <a:pt x="64" y="259"/>
                    <a:pt x="50" y="258"/>
                  </a:cubicBezTo>
                  <a:cubicBezTo>
                    <a:pt x="36" y="256"/>
                    <a:pt x="21" y="252"/>
                    <a:pt x="13" y="241"/>
                  </a:cubicBezTo>
                  <a:cubicBezTo>
                    <a:pt x="12" y="239"/>
                    <a:pt x="11" y="238"/>
                    <a:pt x="10" y="236"/>
                  </a:cubicBezTo>
                  <a:cubicBezTo>
                    <a:pt x="10" y="234"/>
                    <a:pt x="11" y="232"/>
                    <a:pt x="12" y="231"/>
                  </a:cubicBezTo>
                  <a:cubicBezTo>
                    <a:pt x="25" y="199"/>
                    <a:pt x="38" y="159"/>
                    <a:pt x="46" y="126"/>
                  </a:cubicBezTo>
                  <a:cubicBezTo>
                    <a:pt x="62" y="66"/>
                    <a:pt x="27" y="72"/>
                    <a:pt x="0" y="49"/>
                  </a:cubicBezTo>
                  <a:cubicBezTo>
                    <a:pt x="0" y="49"/>
                    <a:pt x="17" y="10"/>
                    <a:pt x="24" y="0"/>
                  </a:cubicBezTo>
                  <a:cubicBezTo>
                    <a:pt x="37" y="4"/>
                    <a:pt x="101" y="28"/>
                    <a:pt x="115" y="35"/>
                  </a:cubicBezTo>
                </a:path>
              </a:pathLst>
            </a:custGeom>
            <a:solidFill>
              <a:srgbClr val="DA7D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70">
              <a:extLst>
                <a:ext uri="{FF2B5EF4-FFF2-40B4-BE49-F238E27FC236}">
                  <a16:creationId xmlns:a16="http://schemas.microsoft.com/office/drawing/2014/main" id="{5D8E0918-B939-4D7D-A51E-C1CB08FD500F}"/>
                </a:ext>
              </a:extLst>
            </p:cNvPr>
            <p:cNvSpPr/>
            <p:nvPr/>
          </p:nvSpPr>
          <p:spPr bwMode="auto">
            <a:xfrm>
              <a:off x="7326313" y="5126038"/>
              <a:ext cx="92075" cy="257175"/>
            </a:xfrm>
            <a:custGeom>
              <a:avLst/>
              <a:gdLst>
                <a:gd name="T0" fmla="*/ 0 w 28"/>
                <a:gd name="T1" fmla="*/ 6 h 78"/>
                <a:gd name="T2" fmla="*/ 20 w 28"/>
                <a:gd name="T3" fmla="*/ 75 h 78"/>
                <a:gd name="T4" fmla="*/ 22 w 28"/>
                <a:gd name="T5" fmla="*/ 78 h 78"/>
                <a:gd name="T6" fmla="*/ 25 w 28"/>
                <a:gd name="T7" fmla="*/ 44 h 78"/>
                <a:gd name="T8" fmla="*/ 23 w 28"/>
                <a:gd name="T9" fmla="*/ 27 h 78"/>
                <a:gd name="T10" fmla="*/ 19 w 28"/>
                <a:gd name="T11" fmla="*/ 11 h 78"/>
                <a:gd name="T12" fmla="*/ 6 w 28"/>
                <a:gd name="T13" fmla="*/ 0 h 78"/>
                <a:gd name="T14" fmla="*/ 0 w 28"/>
                <a:gd name="T15" fmla="*/ 6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78">
                  <a:moveTo>
                    <a:pt x="0" y="6"/>
                  </a:moveTo>
                  <a:cubicBezTo>
                    <a:pt x="7" y="29"/>
                    <a:pt x="14" y="52"/>
                    <a:pt x="20" y="75"/>
                  </a:cubicBezTo>
                  <a:cubicBezTo>
                    <a:pt x="21" y="76"/>
                    <a:pt x="21" y="77"/>
                    <a:pt x="22" y="78"/>
                  </a:cubicBezTo>
                  <a:cubicBezTo>
                    <a:pt x="28" y="67"/>
                    <a:pt x="27" y="55"/>
                    <a:pt x="25" y="44"/>
                  </a:cubicBezTo>
                  <a:cubicBezTo>
                    <a:pt x="25" y="38"/>
                    <a:pt x="24" y="33"/>
                    <a:pt x="23" y="27"/>
                  </a:cubicBezTo>
                  <a:cubicBezTo>
                    <a:pt x="22" y="22"/>
                    <a:pt x="22" y="16"/>
                    <a:pt x="19" y="11"/>
                  </a:cubicBezTo>
                  <a:cubicBezTo>
                    <a:pt x="17" y="6"/>
                    <a:pt x="12" y="2"/>
                    <a:pt x="6" y="0"/>
                  </a:cubicBezTo>
                  <a:lnTo>
                    <a:pt x="0" y="6"/>
                  </a:ln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71">
              <a:extLst>
                <a:ext uri="{FF2B5EF4-FFF2-40B4-BE49-F238E27FC236}">
                  <a16:creationId xmlns:a16="http://schemas.microsoft.com/office/drawing/2014/main" id="{B663B503-CECF-47B1-846C-3EB9645058AF}"/>
                </a:ext>
              </a:extLst>
            </p:cNvPr>
            <p:cNvSpPr/>
            <p:nvPr/>
          </p:nvSpPr>
          <p:spPr bwMode="auto">
            <a:xfrm>
              <a:off x="6607176" y="5346700"/>
              <a:ext cx="125413" cy="241300"/>
            </a:xfrm>
            <a:custGeom>
              <a:avLst/>
              <a:gdLst>
                <a:gd name="T0" fmla="*/ 24 w 38"/>
                <a:gd name="T1" fmla="*/ 1 h 73"/>
                <a:gd name="T2" fmla="*/ 0 w 38"/>
                <a:gd name="T3" fmla="*/ 70 h 73"/>
                <a:gd name="T4" fmla="*/ 0 w 38"/>
                <a:gd name="T5" fmla="*/ 73 h 73"/>
                <a:gd name="T6" fmla="*/ 23 w 38"/>
                <a:gd name="T7" fmla="*/ 45 h 73"/>
                <a:gd name="T8" fmla="*/ 31 w 38"/>
                <a:gd name="T9" fmla="*/ 30 h 73"/>
                <a:gd name="T10" fmla="*/ 37 w 38"/>
                <a:gd name="T11" fmla="*/ 15 h 73"/>
                <a:gd name="T12" fmla="*/ 33 w 38"/>
                <a:gd name="T13" fmla="*/ 0 h 73"/>
                <a:gd name="T14" fmla="*/ 24 w 38"/>
                <a:gd name="T15" fmla="*/ 1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73">
                  <a:moveTo>
                    <a:pt x="24" y="1"/>
                  </a:moveTo>
                  <a:cubicBezTo>
                    <a:pt x="16" y="24"/>
                    <a:pt x="8" y="47"/>
                    <a:pt x="0" y="70"/>
                  </a:cubicBezTo>
                  <a:cubicBezTo>
                    <a:pt x="0" y="71"/>
                    <a:pt x="0" y="72"/>
                    <a:pt x="0" y="73"/>
                  </a:cubicBezTo>
                  <a:cubicBezTo>
                    <a:pt x="11" y="67"/>
                    <a:pt x="17" y="56"/>
                    <a:pt x="23" y="45"/>
                  </a:cubicBezTo>
                  <a:cubicBezTo>
                    <a:pt x="26" y="40"/>
                    <a:pt x="28" y="35"/>
                    <a:pt x="31" y="30"/>
                  </a:cubicBezTo>
                  <a:cubicBezTo>
                    <a:pt x="34" y="25"/>
                    <a:pt x="36" y="20"/>
                    <a:pt x="37" y="15"/>
                  </a:cubicBezTo>
                  <a:cubicBezTo>
                    <a:pt x="38" y="9"/>
                    <a:pt x="37" y="3"/>
                    <a:pt x="33" y="0"/>
                  </a:cubicBezTo>
                  <a:lnTo>
                    <a:pt x="24" y="1"/>
                  </a:ln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72">
              <a:extLst>
                <a:ext uri="{FF2B5EF4-FFF2-40B4-BE49-F238E27FC236}">
                  <a16:creationId xmlns:a16="http://schemas.microsoft.com/office/drawing/2014/main" id="{09CFB2F6-CF0B-430C-9B3A-F7F44EDABCDB}"/>
                </a:ext>
              </a:extLst>
            </p:cNvPr>
            <p:cNvSpPr/>
            <p:nvPr/>
          </p:nvSpPr>
          <p:spPr bwMode="auto">
            <a:xfrm>
              <a:off x="6683376" y="2835275"/>
              <a:ext cx="247650" cy="330200"/>
            </a:xfrm>
            <a:custGeom>
              <a:avLst/>
              <a:gdLst>
                <a:gd name="T0" fmla="*/ 21 w 75"/>
                <a:gd name="T1" fmla="*/ 73 h 100"/>
                <a:gd name="T2" fmla="*/ 0 w 75"/>
                <a:gd name="T3" fmla="*/ 62 h 100"/>
                <a:gd name="T4" fmla="*/ 4 w 75"/>
                <a:gd name="T5" fmla="*/ 39 h 100"/>
                <a:gd name="T6" fmla="*/ 51 w 75"/>
                <a:gd name="T7" fmla="*/ 6 h 100"/>
                <a:gd name="T8" fmla="*/ 67 w 75"/>
                <a:gd name="T9" fmla="*/ 61 h 100"/>
                <a:gd name="T10" fmla="*/ 20 w 75"/>
                <a:gd name="T11" fmla="*/ 94 h 100"/>
                <a:gd name="T12" fmla="*/ 4 w 75"/>
                <a:gd name="T13" fmla="*/ 79 h 100"/>
                <a:gd name="T14" fmla="*/ 21 w 75"/>
                <a:gd name="T15" fmla="*/ 73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100">
                  <a:moveTo>
                    <a:pt x="21" y="73"/>
                  </a:moveTo>
                  <a:cubicBezTo>
                    <a:pt x="0" y="62"/>
                    <a:pt x="0" y="62"/>
                    <a:pt x="0" y="62"/>
                  </a:cubicBezTo>
                  <a:cubicBezTo>
                    <a:pt x="0" y="55"/>
                    <a:pt x="1" y="47"/>
                    <a:pt x="4" y="39"/>
                  </a:cubicBezTo>
                  <a:cubicBezTo>
                    <a:pt x="12" y="15"/>
                    <a:pt x="33" y="0"/>
                    <a:pt x="51" y="6"/>
                  </a:cubicBezTo>
                  <a:cubicBezTo>
                    <a:pt x="68" y="12"/>
                    <a:pt x="75" y="37"/>
                    <a:pt x="67" y="61"/>
                  </a:cubicBezTo>
                  <a:cubicBezTo>
                    <a:pt x="58" y="85"/>
                    <a:pt x="37" y="100"/>
                    <a:pt x="20" y="94"/>
                  </a:cubicBezTo>
                  <a:cubicBezTo>
                    <a:pt x="13" y="92"/>
                    <a:pt x="7" y="86"/>
                    <a:pt x="4" y="79"/>
                  </a:cubicBezTo>
                  <a:cubicBezTo>
                    <a:pt x="13" y="81"/>
                    <a:pt x="21" y="73"/>
                    <a:pt x="21" y="73"/>
                  </a:cubicBezTo>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73">
              <a:extLst>
                <a:ext uri="{FF2B5EF4-FFF2-40B4-BE49-F238E27FC236}">
                  <a16:creationId xmlns:a16="http://schemas.microsoft.com/office/drawing/2014/main" id="{198C3B9C-9EC3-4D2C-B9BC-8E41D55E5DEC}"/>
                </a:ext>
              </a:extLst>
            </p:cNvPr>
            <p:cNvSpPr/>
            <p:nvPr/>
          </p:nvSpPr>
          <p:spPr bwMode="auto">
            <a:xfrm>
              <a:off x="6894513" y="2994025"/>
              <a:ext cx="69850" cy="76200"/>
            </a:xfrm>
            <a:custGeom>
              <a:avLst/>
              <a:gdLst>
                <a:gd name="T0" fmla="*/ 4 w 21"/>
                <a:gd name="T1" fmla="*/ 6 h 23"/>
                <a:gd name="T2" fmla="*/ 3 w 21"/>
                <a:gd name="T3" fmla="*/ 20 h 23"/>
                <a:gd name="T4" fmla="*/ 16 w 21"/>
                <a:gd name="T5" fmla="*/ 16 h 23"/>
                <a:gd name="T6" fmla="*/ 17 w 21"/>
                <a:gd name="T7" fmla="*/ 3 h 23"/>
                <a:gd name="T8" fmla="*/ 4 w 21"/>
                <a:gd name="T9" fmla="*/ 6 h 23"/>
              </a:gdLst>
              <a:ahLst/>
              <a:cxnLst>
                <a:cxn ang="0">
                  <a:pos x="T0" y="T1"/>
                </a:cxn>
                <a:cxn ang="0">
                  <a:pos x="T2" y="T3"/>
                </a:cxn>
                <a:cxn ang="0">
                  <a:pos x="T4" y="T5"/>
                </a:cxn>
                <a:cxn ang="0">
                  <a:pos x="T6" y="T7"/>
                </a:cxn>
                <a:cxn ang="0">
                  <a:pos x="T8" y="T9"/>
                </a:cxn>
              </a:cxnLst>
              <a:rect l="0" t="0" r="r" b="b"/>
              <a:pathLst>
                <a:path w="21" h="23">
                  <a:moveTo>
                    <a:pt x="4" y="6"/>
                  </a:moveTo>
                  <a:cubicBezTo>
                    <a:pt x="1" y="11"/>
                    <a:pt x="0" y="17"/>
                    <a:pt x="3" y="20"/>
                  </a:cubicBezTo>
                  <a:cubicBezTo>
                    <a:pt x="7" y="23"/>
                    <a:pt x="12" y="21"/>
                    <a:pt x="16" y="16"/>
                  </a:cubicBezTo>
                  <a:cubicBezTo>
                    <a:pt x="20" y="11"/>
                    <a:pt x="21" y="5"/>
                    <a:pt x="17" y="3"/>
                  </a:cubicBezTo>
                  <a:cubicBezTo>
                    <a:pt x="14" y="0"/>
                    <a:pt x="8" y="2"/>
                    <a:pt x="4" y="6"/>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任意多边形: 形状 74">
              <a:extLst>
                <a:ext uri="{FF2B5EF4-FFF2-40B4-BE49-F238E27FC236}">
                  <a16:creationId xmlns:a16="http://schemas.microsoft.com/office/drawing/2014/main" id="{DE4A5B99-D125-4C34-8867-F2D2DF1F297B}"/>
                </a:ext>
              </a:extLst>
            </p:cNvPr>
            <p:cNvSpPr/>
            <p:nvPr/>
          </p:nvSpPr>
          <p:spPr bwMode="auto">
            <a:xfrm>
              <a:off x="6723063" y="3055938"/>
              <a:ext cx="147638" cy="260350"/>
            </a:xfrm>
            <a:custGeom>
              <a:avLst/>
              <a:gdLst>
                <a:gd name="T0" fmla="*/ 2 w 45"/>
                <a:gd name="T1" fmla="*/ 56 h 79"/>
                <a:gd name="T2" fmla="*/ 18 w 45"/>
                <a:gd name="T3" fmla="*/ 78 h 79"/>
                <a:gd name="T4" fmla="*/ 36 w 45"/>
                <a:gd name="T5" fmla="*/ 71 h 79"/>
                <a:gd name="T6" fmla="*/ 40 w 45"/>
                <a:gd name="T7" fmla="*/ 44 h 79"/>
                <a:gd name="T8" fmla="*/ 41 w 45"/>
                <a:gd name="T9" fmla="*/ 26 h 79"/>
                <a:gd name="T10" fmla="*/ 42 w 45"/>
                <a:gd name="T11" fmla="*/ 17 h 79"/>
                <a:gd name="T12" fmla="*/ 45 w 45"/>
                <a:gd name="T13" fmla="*/ 9 h 79"/>
                <a:gd name="T14" fmla="*/ 45 w 45"/>
                <a:gd name="T15" fmla="*/ 9 h 79"/>
                <a:gd name="T16" fmla="*/ 42 w 45"/>
                <a:gd name="T17" fmla="*/ 3 h 79"/>
                <a:gd name="T18" fmla="*/ 35 w 45"/>
                <a:gd name="T19" fmla="*/ 0 h 79"/>
                <a:gd name="T20" fmla="*/ 28 w 45"/>
                <a:gd name="T21" fmla="*/ 0 h 79"/>
                <a:gd name="T22" fmla="*/ 21 w 45"/>
                <a:gd name="T23" fmla="*/ 5 h 79"/>
                <a:gd name="T24" fmla="*/ 11 w 45"/>
                <a:gd name="T25" fmla="*/ 26 h 79"/>
                <a:gd name="T26" fmla="*/ 8 w 45"/>
                <a:gd name="T27" fmla="*/ 36 h 79"/>
                <a:gd name="T28" fmla="*/ 5 w 45"/>
                <a:gd name="T29" fmla="*/ 46 h 79"/>
                <a:gd name="T30" fmla="*/ 2 w 45"/>
                <a:gd name="T31" fmla="*/ 5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9">
                  <a:moveTo>
                    <a:pt x="2" y="56"/>
                  </a:moveTo>
                  <a:cubicBezTo>
                    <a:pt x="0" y="66"/>
                    <a:pt x="9" y="78"/>
                    <a:pt x="18" y="78"/>
                  </a:cubicBezTo>
                  <a:cubicBezTo>
                    <a:pt x="24" y="79"/>
                    <a:pt x="32" y="77"/>
                    <a:pt x="36" y="71"/>
                  </a:cubicBezTo>
                  <a:cubicBezTo>
                    <a:pt x="42" y="63"/>
                    <a:pt x="40" y="53"/>
                    <a:pt x="40" y="44"/>
                  </a:cubicBezTo>
                  <a:cubicBezTo>
                    <a:pt x="40" y="38"/>
                    <a:pt x="40" y="32"/>
                    <a:pt x="41" y="26"/>
                  </a:cubicBezTo>
                  <a:cubicBezTo>
                    <a:pt x="41" y="23"/>
                    <a:pt x="42" y="20"/>
                    <a:pt x="42" y="17"/>
                  </a:cubicBezTo>
                  <a:cubicBezTo>
                    <a:pt x="43" y="15"/>
                    <a:pt x="45" y="11"/>
                    <a:pt x="45" y="9"/>
                  </a:cubicBezTo>
                  <a:cubicBezTo>
                    <a:pt x="45" y="9"/>
                    <a:pt x="45" y="9"/>
                    <a:pt x="45" y="9"/>
                  </a:cubicBezTo>
                  <a:cubicBezTo>
                    <a:pt x="45" y="6"/>
                    <a:pt x="44" y="4"/>
                    <a:pt x="42" y="3"/>
                  </a:cubicBezTo>
                  <a:cubicBezTo>
                    <a:pt x="40" y="1"/>
                    <a:pt x="38" y="1"/>
                    <a:pt x="35" y="0"/>
                  </a:cubicBezTo>
                  <a:cubicBezTo>
                    <a:pt x="33" y="0"/>
                    <a:pt x="30" y="0"/>
                    <a:pt x="28" y="0"/>
                  </a:cubicBezTo>
                  <a:cubicBezTo>
                    <a:pt x="25" y="1"/>
                    <a:pt x="23" y="3"/>
                    <a:pt x="21" y="5"/>
                  </a:cubicBezTo>
                  <a:cubicBezTo>
                    <a:pt x="15" y="10"/>
                    <a:pt x="12" y="18"/>
                    <a:pt x="11" y="26"/>
                  </a:cubicBezTo>
                  <a:cubicBezTo>
                    <a:pt x="11" y="30"/>
                    <a:pt x="9" y="33"/>
                    <a:pt x="8" y="36"/>
                  </a:cubicBezTo>
                  <a:cubicBezTo>
                    <a:pt x="7" y="39"/>
                    <a:pt x="6" y="43"/>
                    <a:pt x="5" y="46"/>
                  </a:cubicBezTo>
                  <a:cubicBezTo>
                    <a:pt x="4" y="50"/>
                    <a:pt x="3" y="53"/>
                    <a:pt x="2" y="56"/>
                  </a:cubicBezTo>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任意多边形: 形状 75">
              <a:extLst>
                <a:ext uri="{FF2B5EF4-FFF2-40B4-BE49-F238E27FC236}">
                  <a16:creationId xmlns:a16="http://schemas.microsoft.com/office/drawing/2014/main" id="{1A0C662E-6BF8-4924-A06C-5CDB53EF6506}"/>
                </a:ext>
              </a:extLst>
            </p:cNvPr>
            <p:cNvSpPr/>
            <p:nvPr/>
          </p:nvSpPr>
          <p:spPr bwMode="auto">
            <a:xfrm>
              <a:off x="6745288" y="3149600"/>
              <a:ext cx="14288" cy="38100"/>
            </a:xfrm>
            <a:custGeom>
              <a:avLst/>
              <a:gdLst>
                <a:gd name="T0" fmla="*/ 3 w 4"/>
                <a:gd name="T1" fmla="*/ 0 h 12"/>
                <a:gd name="T2" fmla="*/ 0 w 4"/>
                <a:gd name="T3" fmla="*/ 12 h 12"/>
                <a:gd name="T4" fmla="*/ 0 w 4"/>
                <a:gd name="T5" fmla="*/ 12 h 12"/>
                <a:gd name="T6" fmla="*/ 1 w 4"/>
                <a:gd name="T7" fmla="*/ 8 h 12"/>
                <a:gd name="T8" fmla="*/ 4 w 4"/>
                <a:gd name="T9" fmla="*/ 0 h 12"/>
                <a:gd name="T10" fmla="*/ 3 w 4"/>
                <a:gd name="T11" fmla="*/ 0 h 12"/>
                <a:gd name="T12" fmla="*/ 3 w 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3" y="0"/>
                  </a:moveTo>
                  <a:cubicBezTo>
                    <a:pt x="0" y="12"/>
                    <a:pt x="0" y="12"/>
                    <a:pt x="0" y="12"/>
                  </a:cubicBezTo>
                  <a:cubicBezTo>
                    <a:pt x="0" y="12"/>
                    <a:pt x="0" y="12"/>
                    <a:pt x="0" y="12"/>
                  </a:cubicBezTo>
                  <a:cubicBezTo>
                    <a:pt x="1" y="11"/>
                    <a:pt x="1" y="9"/>
                    <a:pt x="1" y="8"/>
                  </a:cubicBezTo>
                  <a:cubicBezTo>
                    <a:pt x="2" y="5"/>
                    <a:pt x="3" y="3"/>
                    <a:pt x="4" y="0"/>
                  </a:cubicBezTo>
                  <a:cubicBezTo>
                    <a:pt x="3" y="0"/>
                    <a:pt x="3" y="0"/>
                    <a:pt x="3" y="0"/>
                  </a:cubicBezTo>
                  <a:cubicBezTo>
                    <a:pt x="3" y="0"/>
                    <a:pt x="3" y="0"/>
                    <a:pt x="3" y="0"/>
                  </a:cubicBezTo>
                </a:path>
              </a:pathLst>
            </a:custGeom>
            <a:solidFill>
              <a:srgbClr val="5A306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任意多边形: 形状 76">
              <a:extLst>
                <a:ext uri="{FF2B5EF4-FFF2-40B4-BE49-F238E27FC236}">
                  <a16:creationId xmlns:a16="http://schemas.microsoft.com/office/drawing/2014/main" id="{0C31D7CF-7927-427D-988F-104493F2D384}"/>
                </a:ext>
              </a:extLst>
            </p:cNvPr>
            <p:cNvSpPr/>
            <p:nvPr/>
          </p:nvSpPr>
          <p:spPr bwMode="auto">
            <a:xfrm>
              <a:off x="6742113" y="3187700"/>
              <a:ext cx="3175" cy="11113"/>
            </a:xfrm>
            <a:custGeom>
              <a:avLst/>
              <a:gdLst>
                <a:gd name="T0" fmla="*/ 1 w 1"/>
                <a:gd name="T1" fmla="*/ 0 h 3"/>
                <a:gd name="T2" fmla="*/ 0 w 1"/>
                <a:gd name="T3" fmla="*/ 3 h 3"/>
                <a:gd name="T4" fmla="*/ 0 w 1"/>
                <a:gd name="T5" fmla="*/ 3 h 3"/>
                <a:gd name="T6" fmla="*/ 1 w 1"/>
                <a:gd name="T7" fmla="*/ 0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3"/>
                    <a:pt x="0" y="3"/>
                    <a:pt x="0" y="3"/>
                  </a:cubicBezTo>
                  <a:cubicBezTo>
                    <a:pt x="0" y="3"/>
                    <a:pt x="0" y="3"/>
                    <a:pt x="0" y="3"/>
                  </a:cubicBezTo>
                  <a:cubicBezTo>
                    <a:pt x="1" y="2"/>
                    <a:pt x="1" y="1"/>
                    <a:pt x="1" y="0"/>
                  </a:cubicBezTo>
                  <a:cubicBezTo>
                    <a:pt x="1" y="0"/>
                    <a:pt x="1" y="0"/>
                    <a:pt x="1" y="0"/>
                  </a:cubicBezTo>
                </a:path>
              </a:pathLst>
            </a:custGeom>
            <a:solidFill>
              <a:srgbClr val="CF774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任意多边形: 形状 77">
              <a:extLst>
                <a:ext uri="{FF2B5EF4-FFF2-40B4-BE49-F238E27FC236}">
                  <a16:creationId xmlns:a16="http://schemas.microsoft.com/office/drawing/2014/main" id="{B6A6855C-5C40-4A43-9FD9-85022296B512}"/>
                </a:ext>
              </a:extLst>
            </p:cNvPr>
            <p:cNvSpPr/>
            <p:nvPr/>
          </p:nvSpPr>
          <p:spPr bwMode="auto">
            <a:xfrm>
              <a:off x="6756401" y="31496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D9AB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任意多边形: 形状 78">
              <a:extLst>
                <a:ext uri="{FF2B5EF4-FFF2-40B4-BE49-F238E27FC236}">
                  <a16:creationId xmlns:a16="http://schemas.microsoft.com/office/drawing/2014/main" id="{846DE0A1-81D2-407A-AEA6-A207A9F02FC8}"/>
                </a:ext>
              </a:extLst>
            </p:cNvPr>
            <p:cNvSpPr/>
            <p:nvPr/>
          </p:nvSpPr>
          <p:spPr bwMode="auto">
            <a:xfrm>
              <a:off x="6742113" y="3141663"/>
              <a:ext cx="66675" cy="57150"/>
            </a:xfrm>
            <a:custGeom>
              <a:avLst/>
              <a:gdLst>
                <a:gd name="T0" fmla="*/ 20 w 20"/>
                <a:gd name="T1" fmla="*/ 0 h 17"/>
                <a:gd name="T2" fmla="*/ 11 w 20"/>
                <a:gd name="T3" fmla="*/ 3 h 17"/>
                <a:gd name="T4" fmla="*/ 5 w 20"/>
                <a:gd name="T5" fmla="*/ 2 h 17"/>
                <a:gd name="T6" fmla="*/ 2 w 20"/>
                <a:gd name="T7" fmla="*/ 10 h 17"/>
                <a:gd name="T8" fmla="*/ 1 w 20"/>
                <a:gd name="T9" fmla="*/ 14 h 17"/>
                <a:gd name="T10" fmla="*/ 0 w 20"/>
                <a:gd name="T11" fmla="*/ 17 h 17"/>
                <a:gd name="T12" fmla="*/ 20 w 2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0" h="17">
                  <a:moveTo>
                    <a:pt x="20" y="0"/>
                  </a:moveTo>
                  <a:cubicBezTo>
                    <a:pt x="17" y="2"/>
                    <a:pt x="14" y="3"/>
                    <a:pt x="11" y="3"/>
                  </a:cubicBezTo>
                  <a:cubicBezTo>
                    <a:pt x="8" y="3"/>
                    <a:pt x="6" y="2"/>
                    <a:pt x="5" y="2"/>
                  </a:cubicBezTo>
                  <a:cubicBezTo>
                    <a:pt x="4" y="5"/>
                    <a:pt x="3" y="7"/>
                    <a:pt x="2" y="10"/>
                  </a:cubicBezTo>
                  <a:cubicBezTo>
                    <a:pt x="2" y="11"/>
                    <a:pt x="2" y="13"/>
                    <a:pt x="1" y="14"/>
                  </a:cubicBezTo>
                  <a:cubicBezTo>
                    <a:pt x="1" y="15"/>
                    <a:pt x="1" y="16"/>
                    <a:pt x="0" y="17"/>
                  </a:cubicBezTo>
                  <a:cubicBezTo>
                    <a:pt x="20" y="0"/>
                    <a:pt x="20" y="0"/>
                    <a:pt x="20" y="0"/>
                  </a:cubicBezTo>
                </a:path>
              </a:pathLst>
            </a:custGeom>
            <a:solidFill>
              <a:srgbClr val="D9AB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任意多边形: 形状 79">
              <a:extLst>
                <a:ext uri="{FF2B5EF4-FFF2-40B4-BE49-F238E27FC236}">
                  <a16:creationId xmlns:a16="http://schemas.microsoft.com/office/drawing/2014/main" id="{C96B4129-E301-45C8-8B76-59F016242857}"/>
                </a:ext>
              </a:extLst>
            </p:cNvPr>
            <p:cNvSpPr/>
            <p:nvPr/>
          </p:nvSpPr>
          <p:spPr bwMode="auto">
            <a:xfrm>
              <a:off x="6683376" y="2803525"/>
              <a:ext cx="257175" cy="196850"/>
            </a:xfrm>
            <a:custGeom>
              <a:avLst/>
              <a:gdLst>
                <a:gd name="T0" fmla="*/ 0 w 78"/>
                <a:gd name="T1" fmla="*/ 44 h 60"/>
                <a:gd name="T2" fmla="*/ 39 w 78"/>
                <a:gd name="T3" fmla="*/ 58 h 60"/>
                <a:gd name="T4" fmla="*/ 74 w 78"/>
                <a:gd name="T5" fmla="*/ 49 h 60"/>
                <a:gd name="T6" fmla="*/ 76 w 78"/>
                <a:gd name="T7" fmla="*/ 47 h 60"/>
                <a:gd name="T8" fmla="*/ 77 w 78"/>
                <a:gd name="T9" fmla="*/ 42 h 60"/>
                <a:gd name="T10" fmla="*/ 77 w 78"/>
                <a:gd name="T11" fmla="*/ 24 h 60"/>
                <a:gd name="T12" fmla="*/ 70 w 78"/>
                <a:gd name="T13" fmla="*/ 9 h 60"/>
                <a:gd name="T14" fmla="*/ 56 w 78"/>
                <a:gd name="T15" fmla="*/ 4 h 60"/>
                <a:gd name="T16" fmla="*/ 20 w 78"/>
                <a:gd name="T17" fmla="*/ 9 h 60"/>
                <a:gd name="T18" fmla="*/ 0 w 78"/>
                <a:gd name="T19" fmla="*/ 4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60">
                  <a:moveTo>
                    <a:pt x="0" y="44"/>
                  </a:moveTo>
                  <a:cubicBezTo>
                    <a:pt x="13" y="47"/>
                    <a:pt x="25" y="56"/>
                    <a:pt x="39" y="58"/>
                  </a:cubicBezTo>
                  <a:cubicBezTo>
                    <a:pt x="51" y="60"/>
                    <a:pt x="64" y="57"/>
                    <a:pt x="74" y="49"/>
                  </a:cubicBezTo>
                  <a:cubicBezTo>
                    <a:pt x="74" y="48"/>
                    <a:pt x="75" y="48"/>
                    <a:pt x="76" y="47"/>
                  </a:cubicBezTo>
                  <a:cubicBezTo>
                    <a:pt x="77" y="45"/>
                    <a:pt x="77" y="43"/>
                    <a:pt x="77" y="42"/>
                  </a:cubicBezTo>
                  <a:cubicBezTo>
                    <a:pt x="77" y="36"/>
                    <a:pt x="78" y="30"/>
                    <a:pt x="77" y="24"/>
                  </a:cubicBezTo>
                  <a:cubicBezTo>
                    <a:pt x="76" y="19"/>
                    <a:pt x="74" y="13"/>
                    <a:pt x="70" y="9"/>
                  </a:cubicBezTo>
                  <a:cubicBezTo>
                    <a:pt x="66" y="6"/>
                    <a:pt x="61" y="5"/>
                    <a:pt x="56" y="4"/>
                  </a:cubicBezTo>
                  <a:cubicBezTo>
                    <a:pt x="44" y="2"/>
                    <a:pt x="30" y="0"/>
                    <a:pt x="20" y="9"/>
                  </a:cubicBezTo>
                  <a:cubicBezTo>
                    <a:pt x="20" y="9"/>
                    <a:pt x="4" y="29"/>
                    <a:pt x="0" y="44"/>
                  </a:cubicBez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任意多边形: 形状 80">
              <a:extLst>
                <a:ext uri="{FF2B5EF4-FFF2-40B4-BE49-F238E27FC236}">
                  <a16:creationId xmlns:a16="http://schemas.microsoft.com/office/drawing/2014/main" id="{A4257E7A-B7D9-4628-B241-FF2327E4CB9F}"/>
                </a:ext>
              </a:extLst>
            </p:cNvPr>
            <p:cNvSpPr/>
            <p:nvPr/>
          </p:nvSpPr>
          <p:spPr bwMode="auto">
            <a:xfrm>
              <a:off x="5132388" y="1079500"/>
              <a:ext cx="969963" cy="1081088"/>
            </a:xfrm>
            <a:custGeom>
              <a:avLst/>
              <a:gdLst>
                <a:gd name="T0" fmla="*/ 3 w 294"/>
                <a:gd name="T1" fmla="*/ 153 h 328"/>
                <a:gd name="T2" fmla="*/ 136 w 294"/>
                <a:gd name="T3" fmla="*/ 292 h 328"/>
                <a:gd name="T4" fmla="*/ 176 w 294"/>
                <a:gd name="T5" fmla="*/ 290 h 328"/>
                <a:gd name="T6" fmla="*/ 211 w 294"/>
                <a:gd name="T7" fmla="*/ 298 h 328"/>
                <a:gd name="T8" fmla="*/ 245 w 294"/>
                <a:gd name="T9" fmla="*/ 323 h 328"/>
                <a:gd name="T10" fmla="*/ 259 w 294"/>
                <a:gd name="T11" fmla="*/ 312 h 328"/>
                <a:gd name="T12" fmla="*/ 250 w 294"/>
                <a:gd name="T13" fmla="*/ 286 h 328"/>
                <a:gd name="T14" fmla="*/ 258 w 294"/>
                <a:gd name="T15" fmla="*/ 242 h 328"/>
                <a:gd name="T16" fmla="*/ 293 w 294"/>
                <a:gd name="T17" fmla="*/ 143 h 328"/>
                <a:gd name="T18" fmla="*/ 151 w 294"/>
                <a:gd name="T19" fmla="*/ 2 h 328"/>
                <a:gd name="T20" fmla="*/ 3 w 294"/>
                <a:gd name="T21" fmla="*/ 153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4" h="328">
                  <a:moveTo>
                    <a:pt x="3" y="153"/>
                  </a:moveTo>
                  <a:cubicBezTo>
                    <a:pt x="6" y="226"/>
                    <a:pt x="63" y="286"/>
                    <a:pt x="136" y="292"/>
                  </a:cubicBezTo>
                  <a:cubicBezTo>
                    <a:pt x="150" y="293"/>
                    <a:pt x="163" y="292"/>
                    <a:pt x="176" y="290"/>
                  </a:cubicBezTo>
                  <a:cubicBezTo>
                    <a:pt x="188" y="287"/>
                    <a:pt x="201" y="290"/>
                    <a:pt x="211" y="298"/>
                  </a:cubicBezTo>
                  <a:cubicBezTo>
                    <a:pt x="245" y="323"/>
                    <a:pt x="245" y="323"/>
                    <a:pt x="245" y="323"/>
                  </a:cubicBezTo>
                  <a:cubicBezTo>
                    <a:pt x="253" y="328"/>
                    <a:pt x="263" y="321"/>
                    <a:pt x="259" y="312"/>
                  </a:cubicBezTo>
                  <a:cubicBezTo>
                    <a:pt x="250" y="286"/>
                    <a:pt x="250" y="286"/>
                    <a:pt x="250" y="286"/>
                  </a:cubicBezTo>
                  <a:cubicBezTo>
                    <a:pt x="245" y="271"/>
                    <a:pt x="248" y="254"/>
                    <a:pt x="258" y="242"/>
                  </a:cubicBezTo>
                  <a:cubicBezTo>
                    <a:pt x="281" y="216"/>
                    <a:pt x="294" y="181"/>
                    <a:pt x="293" y="143"/>
                  </a:cubicBezTo>
                  <a:cubicBezTo>
                    <a:pt x="291" y="66"/>
                    <a:pt x="228" y="4"/>
                    <a:pt x="151" y="2"/>
                  </a:cubicBezTo>
                  <a:cubicBezTo>
                    <a:pt x="68" y="0"/>
                    <a:pt x="0" y="69"/>
                    <a:pt x="3" y="153"/>
                  </a:cubicBezTo>
                  <a:close/>
                </a:path>
              </a:pathLst>
            </a:custGeom>
            <a:solidFill>
              <a:schemeClr val="bg1">
                <a:lumMod val="85000"/>
              </a:schemeClr>
            </a:solidFill>
            <a:ln>
              <a:noFill/>
            </a:ln>
          </p:spPr>
          <p:txBody>
            <a:bodyPr anchor="ctr"/>
            <a:lstStyle/>
            <a:p>
              <a:pPr algn="ctr"/>
              <a:endParaRPr/>
            </a:p>
          </p:txBody>
        </p:sp>
        <p:sp>
          <p:nvSpPr>
            <p:cNvPr id="82" name="任意多边形: 形状 81">
              <a:extLst>
                <a:ext uri="{FF2B5EF4-FFF2-40B4-BE49-F238E27FC236}">
                  <a16:creationId xmlns:a16="http://schemas.microsoft.com/office/drawing/2014/main" id="{74C1D881-945B-45A8-96F4-78FD3F7052DA}"/>
                </a:ext>
              </a:extLst>
            </p:cNvPr>
            <p:cNvSpPr/>
            <p:nvPr/>
          </p:nvSpPr>
          <p:spPr bwMode="auto">
            <a:xfrm>
              <a:off x="5359401" y="1273175"/>
              <a:ext cx="544513" cy="544513"/>
            </a:xfrm>
            <a:custGeom>
              <a:avLst/>
              <a:gdLst>
                <a:gd name="T0" fmla="*/ 82 w 165"/>
                <a:gd name="T1" fmla="*/ 0 h 165"/>
                <a:gd name="T2" fmla="*/ 0 w 165"/>
                <a:gd name="T3" fmla="*/ 83 h 165"/>
                <a:gd name="T4" fmla="*/ 82 w 165"/>
                <a:gd name="T5" fmla="*/ 165 h 165"/>
                <a:gd name="T6" fmla="*/ 165 w 165"/>
                <a:gd name="T7" fmla="*/ 83 h 165"/>
                <a:gd name="T8" fmla="*/ 82 w 165"/>
                <a:gd name="T9" fmla="*/ 0 h 165"/>
                <a:gd name="T10" fmla="*/ 67 w 165"/>
                <a:gd name="T11" fmla="*/ 125 h 165"/>
                <a:gd name="T12" fmla="*/ 31 w 165"/>
                <a:gd name="T13" fmla="*/ 89 h 165"/>
                <a:gd name="T14" fmla="*/ 43 w 165"/>
                <a:gd name="T15" fmla="*/ 77 h 165"/>
                <a:gd name="T16" fmla="*/ 67 w 165"/>
                <a:gd name="T17" fmla="*/ 101 h 165"/>
                <a:gd name="T18" fmla="*/ 122 w 165"/>
                <a:gd name="T19" fmla="*/ 46 h 165"/>
                <a:gd name="T20" fmla="*/ 134 w 165"/>
                <a:gd name="T21" fmla="*/ 59 h 165"/>
                <a:gd name="T22" fmla="*/ 67 w 165"/>
                <a:gd name="T23" fmla="*/ 12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 h="165">
                  <a:moveTo>
                    <a:pt x="82" y="0"/>
                  </a:moveTo>
                  <a:cubicBezTo>
                    <a:pt x="37" y="0"/>
                    <a:pt x="0" y="37"/>
                    <a:pt x="0" y="83"/>
                  </a:cubicBezTo>
                  <a:cubicBezTo>
                    <a:pt x="0" y="128"/>
                    <a:pt x="37" y="165"/>
                    <a:pt x="82" y="165"/>
                  </a:cubicBezTo>
                  <a:cubicBezTo>
                    <a:pt x="128" y="165"/>
                    <a:pt x="165" y="128"/>
                    <a:pt x="165" y="83"/>
                  </a:cubicBezTo>
                  <a:cubicBezTo>
                    <a:pt x="165" y="37"/>
                    <a:pt x="128" y="0"/>
                    <a:pt x="82" y="0"/>
                  </a:cubicBezTo>
                  <a:close/>
                  <a:moveTo>
                    <a:pt x="67" y="125"/>
                  </a:moveTo>
                  <a:cubicBezTo>
                    <a:pt x="31" y="89"/>
                    <a:pt x="31" y="89"/>
                    <a:pt x="31" y="89"/>
                  </a:cubicBezTo>
                  <a:cubicBezTo>
                    <a:pt x="43" y="77"/>
                    <a:pt x="43" y="77"/>
                    <a:pt x="43" y="77"/>
                  </a:cubicBezTo>
                  <a:cubicBezTo>
                    <a:pt x="67" y="101"/>
                    <a:pt x="67" y="101"/>
                    <a:pt x="67" y="101"/>
                  </a:cubicBezTo>
                  <a:cubicBezTo>
                    <a:pt x="122" y="46"/>
                    <a:pt x="122" y="46"/>
                    <a:pt x="122" y="46"/>
                  </a:cubicBezTo>
                  <a:cubicBezTo>
                    <a:pt x="134" y="59"/>
                    <a:pt x="134" y="59"/>
                    <a:pt x="134" y="59"/>
                  </a:cubicBezTo>
                  <a:lnTo>
                    <a:pt x="67" y="125"/>
                  </a:ln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任意多边形: 形状 82">
              <a:extLst>
                <a:ext uri="{FF2B5EF4-FFF2-40B4-BE49-F238E27FC236}">
                  <a16:creationId xmlns:a16="http://schemas.microsoft.com/office/drawing/2014/main" id="{ACD70B63-01AF-4E9B-9514-AA4A3B7078B7}"/>
                </a:ext>
              </a:extLst>
            </p:cNvPr>
            <p:cNvSpPr/>
            <p:nvPr/>
          </p:nvSpPr>
          <p:spPr bwMode="auto">
            <a:xfrm>
              <a:off x="6280151" y="1481138"/>
              <a:ext cx="608013" cy="676275"/>
            </a:xfrm>
            <a:custGeom>
              <a:avLst/>
              <a:gdLst>
                <a:gd name="T0" fmla="*/ 89 w 184"/>
                <a:gd name="T1" fmla="*/ 1 h 205"/>
                <a:gd name="T2" fmla="*/ 1 w 184"/>
                <a:gd name="T3" fmla="*/ 89 h 205"/>
                <a:gd name="T4" fmla="*/ 23 w 184"/>
                <a:gd name="T5" fmla="*/ 151 h 205"/>
                <a:gd name="T6" fmla="*/ 28 w 184"/>
                <a:gd name="T7" fmla="*/ 178 h 205"/>
                <a:gd name="T8" fmla="*/ 22 w 184"/>
                <a:gd name="T9" fmla="*/ 195 h 205"/>
                <a:gd name="T10" fmla="*/ 31 w 184"/>
                <a:gd name="T11" fmla="*/ 202 h 205"/>
                <a:gd name="T12" fmla="*/ 52 w 184"/>
                <a:gd name="T13" fmla="*/ 186 h 205"/>
                <a:gd name="T14" fmla="*/ 74 w 184"/>
                <a:gd name="T15" fmla="*/ 181 h 205"/>
                <a:gd name="T16" fmla="*/ 99 w 184"/>
                <a:gd name="T17" fmla="*/ 182 h 205"/>
                <a:gd name="T18" fmla="*/ 182 w 184"/>
                <a:gd name="T19" fmla="*/ 95 h 205"/>
                <a:gd name="T20" fmla="*/ 89 w 184"/>
                <a:gd name="T21" fmla="*/ 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205">
                  <a:moveTo>
                    <a:pt x="89" y="1"/>
                  </a:moveTo>
                  <a:cubicBezTo>
                    <a:pt x="42" y="2"/>
                    <a:pt x="2" y="41"/>
                    <a:pt x="1" y="89"/>
                  </a:cubicBezTo>
                  <a:cubicBezTo>
                    <a:pt x="0" y="113"/>
                    <a:pt x="9" y="135"/>
                    <a:pt x="23" y="151"/>
                  </a:cubicBezTo>
                  <a:cubicBezTo>
                    <a:pt x="29" y="159"/>
                    <a:pt x="31" y="169"/>
                    <a:pt x="28" y="178"/>
                  </a:cubicBezTo>
                  <a:cubicBezTo>
                    <a:pt x="22" y="195"/>
                    <a:pt x="22" y="195"/>
                    <a:pt x="22" y="195"/>
                  </a:cubicBezTo>
                  <a:cubicBezTo>
                    <a:pt x="20" y="200"/>
                    <a:pt x="26" y="205"/>
                    <a:pt x="31" y="202"/>
                  </a:cubicBezTo>
                  <a:cubicBezTo>
                    <a:pt x="52" y="186"/>
                    <a:pt x="52" y="186"/>
                    <a:pt x="52" y="186"/>
                  </a:cubicBezTo>
                  <a:cubicBezTo>
                    <a:pt x="58" y="181"/>
                    <a:pt x="66" y="179"/>
                    <a:pt x="74" y="181"/>
                  </a:cubicBezTo>
                  <a:cubicBezTo>
                    <a:pt x="82" y="182"/>
                    <a:pt x="90" y="183"/>
                    <a:pt x="99" y="182"/>
                  </a:cubicBezTo>
                  <a:cubicBezTo>
                    <a:pt x="144" y="178"/>
                    <a:pt x="180" y="141"/>
                    <a:pt x="182" y="95"/>
                  </a:cubicBezTo>
                  <a:cubicBezTo>
                    <a:pt x="184" y="43"/>
                    <a:pt x="141" y="0"/>
                    <a:pt x="89" y="1"/>
                  </a:cubicBezTo>
                  <a:close/>
                </a:path>
              </a:pathLst>
            </a:custGeom>
            <a:solidFill>
              <a:schemeClr val="bg1">
                <a:lumMod val="85000"/>
              </a:schemeClr>
            </a:solidFill>
            <a:ln>
              <a:noFill/>
            </a:ln>
          </p:spPr>
          <p:txBody>
            <a:bodyPr anchor="ctr"/>
            <a:lstStyle/>
            <a:p>
              <a:pPr algn="ctr"/>
              <a:endParaRPr/>
            </a:p>
          </p:txBody>
        </p:sp>
        <p:sp>
          <p:nvSpPr>
            <p:cNvPr id="84" name="任意多边形: 形状 83">
              <a:extLst>
                <a:ext uri="{FF2B5EF4-FFF2-40B4-BE49-F238E27FC236}">
                  <a16:creationId xmlns:a16="http://schemas.microsoft.com/office/drawing/2014/main" id="{E4C8DAFF-BFC6-46EC-93D3-468469261407}"/>
                </a:ext>
              </a:extLst>
            </p:cNvPr>
            <p:cNvSpPr/>
            <p:nvPr/>
          </p:nvSpPr>
          <p:spPr bwMode="auto">
            <a:xfrm>
              <a:off x="6416676" y="1612900"/>
              <a:ext cx="331788" cy="336550"/>
            </a:xfrm>
            <a:custGeom>
              <a:avLst/>
              <a:gdLst>
                <a:gd name="T0" fmla="*/ 51 w 101"/>
                <a:gd name="T1" fmla="*/ 0 h 102"/>
                <a:gd name="T2" fmla="*/ 0 w 101"/>
                <a:gd name="T3" fmla="*/ 51 h 102"/>
                <a:gd name="T4" fmla="*/ 51 w 101"/>
                <a:gd name="T5" fmla="*/ 102 h 102"/>
                <a:gd name="T6" fmla="*/ 101 w 101"/>
                <a:gd name="T7" fmla="*/ 51 h 102"/>
                <a:gd name="T8" fmla="*/ 51 w 101"/>
                <a:gd name="T9" fmla="*/ 0 h 102"/>
                <a:gd name="T10" fmla="*/ 41 w 101"/>
                <a:gd name="T11" fmla="*/ 77 h 102"/>
                <a:gd name="T12" fmla="*/ 19 w 101"/>
                <a:gd name="T13" fmla="*/ 55 h 102"/>
                <a:gd name="T14" fmla="*/ 26 w 101"/>
                <a:gd name="T15" fmla="*/ 47 h 102"/>
                <a:gd name="T16" fmla="*/ 41 w 101"/>
                <a:gd name="T17" fmla="*/ 62 h 102"/>
                <a:gd name="T18" fmla="*/ 75 w 101"/>
                <a:gd name="T19" fmla="*/ 29 h 102"/>
                <a:gd name="T20" fmla="*/ 82 w 101"/>
                <a:gd name="T21" fmla="*/ 36 h 102"/>
                <a:gd name="T22" fmla="*/ 41 w 101"/>
                <a:gd name="T23" fmla="*/ 7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1" h="102">
                  <a:moveTo>
                    <a:pt x="51" y="0"/>
                  </a:moveTo>
                  <a:cubicBezTo>
                    <a:pt x="22" y="0"/>
                    <a:pt x="0" y="23"/>
                    <a:pt x="0" y="51"/>
                  </a:cubicBezTo>
                  <a:cubicBezTo>
                    <a:pt x="0" y="79"/>
                    <a:pt x="22" y="102"/>
                    <a:pt x="51" y="102"/>
                  </a:cubicBezTo>
                  <a:cubicBezTo>
                    <a:pt x="79" y="102"/>
                    <a:pt x="101" y="79"/>
                    <a:pt x="101" y="51"/>
                  </a:cubicBezTo>
                  <a:cubicBezTo>
                    <a:pt x="101" y="23"/>
                    <a:pt x="79" y="0"/>
                    <a:pt x="51" y="0"/>
                  </a:cubicBezTo>
                  <a:close/>
                  <a:moveTo>
                    <a:pt x="41" y="77"/>
                  </a:moveTo>
                  <a:cubicBezTo>
                    <a:pt x="19" y="55"/>
                    <a:pt x="19" y="55"/>
                    <a:pt x="19" y="55"/>
                  </a:cubicBezTo>
                  <a:cubicBezTo>
                    <a:pt x="26" y="47"/>
                    <a:pt x="26" y="47"/>
                    <a:pt x="26" y="47"/>
                  </a:cubicBezTo>
                  <a:cubicBezTo>
                    <a:pt x="41" y="62"/>
                    <a:pt x="41" y="62"/>
                    <a:pt x="41" y="62"/>
                  </a:cubicBezTo>
                  <a:cubicBezTo>
                    <a:pt x="75" y="29"/>
                    <a:pt x="75" y="29"/>
                    <a:pt x="75" y="29"/>
                  </a:cubicBezTo>
                  <a:cubicBezTo>
                    <a:pt x="82" y="36"/>
                    <a:pt x="82" y="36"/>
                    <a:pt x="82" y="36"/>
                  </a:cubicBezTo>
                  <a:lnTo>
                    <a:pt x="41" y="77"/>
                  </a:ln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12" name="文本占位符 11"/>
          <p:cNvSpPr>
            <a:spLocks noGrp="1"/>
          </p:cNvSpPr>
          <p:nvPr userDrawn="1">
            <p:ph type="body" sz="quarter" idx="10" hasCustomPrompt="1"/>
          </p:nvPr>
        </p:nvSpPr>
        <p:spPr>
          <a:xfrm>
            <a:off x="1134687" y="5213099"/>
            <a:ext cx="3804129" cy="258922"/>
          </a:xfrm>
          <a:noFill/>
          <a:effectLst/>
        </p:spPr>
        <p:txBody>
          <a:bodyPr vert="horz" anchor="ctr">
            <a:noAutofit/>
          </a:bodyPr>
          <a:lstStyle>
            <a:lvl1pPr marL="0" indent="0" algn="l">
              <a:buNone/>
              <a:defRPr sz="1600" b="0" u="sng">
                <a:solidFill>
                  <a:schemeClr val="accent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a:t>signature</a:t>
            </a:r>
          </a:p>
        </p:txBody>
      </p:sp>
      <p:sp>
        <p:nvSpPr>
          <p:cNvPr id="13" name="文本占位符 12"/>
          <p:cNvSpPr>
            <a:spLocks noGrp="1"/>
          </p:cNvSpPr>
          <p:nvPr userDrawn="1">
            <p:ph type="body" sz="quarter" idx="11" hasCustomPrompt="1"/>
          </p:nvPr>
        </p:nvSpPr>
        <p:spPr>
          <a:xfrm>
            <a:off x="1134687" y="5514260"/>
            <a:ext cx="3804129" cy="296392"/>
          </a:xfrm>
          <a:noFill/>
          <a:effectLst/>
        </p:spPr>
        <p:txBody>
          <a:bodyPr vert="horz" anchor="ctr">
            <a:noAutofit/>
          </a:bodyPr>
          <a:lstStyle>
            <a:lvl1pPr marL="0" indent="0" algn="l">
              <a:buNone/>
              <a:defRPr sz="1600" b="0" u="sng">
                <a:solidFill>
                  <a:schemeClr val="accent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a:t>date</a:t>
            </a:r>
            <a:endParaRPr lang="zh-CN" altLang="en-US"/>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0" name="标题 19"/>
          <p:cNvSpPr>
            <a:spLocks noGrp="1"/>
          </p:cNvSpPr>
          <p:nvPr userDrawn="1">
            <p:ph type="title"/>
          </p:nvPr>
        </p:nvSpPr>
        <p:spPr>
          <a:xfrm>
            <a:off x="4175185" y="1994649"/>
            <a:ext cx="5419185" cy="895350"/>
          </a:xfrm>
        </p:spPr>
        <p:txBody>
          <a:bodyPr anchor="b">
            <a:normAutofit/>
          </a:bodyPr>
          <a:lstStyle>
            <a:lvl1pPr algn="l">
              <a:defRPr sz="2400" b="1">
                <a:solidFill>
                  <a:srgbClr val="FFFFFF"/>
                </a:solidFill>
              </a:defRPr>
            </a:lvl1pPr>
          </a:lstStyle>
          <a:p>
            <a:r>
              <a:rPr lang="en-US"/>
              <a:t>Click to edit Master title style</a:t>
            </a:r>
            <a:endParaRPr lang="zh-CN" altLang="en-US"/>
          </a:p>
        </p:txBody>
      </p:sp>
      <p:sp>
        <p:nvSpPr>
          <p:cNvPr id="21" name="文本占位符 20"/>
          <p:cNvSpPr>
            <a:spLocks noGrp="1"/>
          </p:cNvSpPr>
          <p:nvPr userDrawn="1">
            <p:ph type="body" idx="1"/>
          </p:nvPr>
        </p:nvSpPr>
        <p:spPr>
          <a:xfrm>
            <a:off x="4175185" y="2889999"/>
            <a:ext cx="5419185" cy="1015623"/>
          </a:xfrm>
        </p:spPr>
        <p:txBody>
          <a:bodyPr anchor="t">
            <a:normAutofit/>
          </a:bodyPr>
          <a:lstStyle>
            <a:lvl1pPr marL="0" indent="0" algn="l">
              <a:lnSpc>
                <a:spcPct val="100000"/>
              </a:lnSpc>
              <a:buNone/>
              <a:defRPr sz="1100">
                <a:solidFill>
                  <a:srgbClr val="FFFFFF"/>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Edit Master text styles</a:t>
            </a:r>
          </a:p>
        </p:txBody>
      </p:sp>
      <p:grpSp>
        <p:nvGrpSpPr>
          <p:cNvPr id="4" name="组合 3">
            <a:extLst>
              <a:ext uri="{FF2B5EF4-FFF2-40B4-BE49-F238E27FC236}">
                <a16:creationId xmlns:a16="http://schemas.microsoft.com/office/drawing/2014/main" id="{F02AF1B7-086C-472E-9DEC-39FFDAE92E16}"/>
              </a:ext>
            </a:extLst>
          </p:cNvPr>
          <p:cNvGrpSpPr/>
          <p:nvPr userDrawn="1"/>
        </p:nvGrpSpPr>
        <p:grpSpPr>
          <a:xfrm>
            <a:off x="-59752" y="3968002"/>
            <a:ext cx="12286411" cy="2889998"/>
            <a:chOff x="-59752" y="492797"/>
            <a:chExt cx="12286411" cy="6365203"/>
          </a:xfrm>
        </p:grpSpPr>
        <p:sp>
          <p:nvSpPr>
            <p:cNvPr id="5" name="任意多边形: 形状 4">
              <a:extLst>
                <a:ext uri="{FF2B5EF4-FFF2-40B4-BE49-F238E27FC236}">
                  <a16:creationId xmlns:a16="http://schemas.microsoft.com/office/drawing/2014/main" id="{30A8966E-4E63-4477-82FA-5E7B027024B4}"/>
                </a:ext>
              </a:extLst>
            </p:cNvPr>
            <p:cNvSpPr/>
            <p:nvPr/>
          </p:nvSpPr>
          <p:spPr>
            <a:xfrm>
              <a:off x="-55115" y="1799444"/>
              <a:ext cx="5865023" cy="5057031"/>
            </a:xfrm>
            <a:custGeom>
              <a:avLst/>
              <a:gdLst>
                <a:gd name="connsiteX0" fmla="*/ 42314 w 5865022"/>
                <a:gd name="connsiteY0" fmla="*/ 299740 h 5057031"/>
                <a:gd name="connsiteX1" fmla="*/ 42314 w 5865022"/>
                <a:gd name="connsiteY1" fmla="*/ 5020324 h 5057031"/>
                <a:gd name="connsiteX2" fmla="*/ 5837791 w 5865022"/>
                <a:gd name="connsiteY2" fmla="*/ 3563073 h 5057031"/>
                <a:gd name="connsiteX3" fmla="*/ 4161738 w 5865022"/>
                <a:gd name="connsiteY3" fmla="*/ 1346236 h 5057031"/>
                <a:gd name="connsiteX4" fmla="*/ 42314 w 5865022"/>
                <a:gd name="connsiteY4" fmla="*/ 299740 h 5057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5022" h="5057031">
                  <a:moveTo>
                    <a:pt x="42314" y="299740"/>
                  </a:moveTo>
                  <a:lnTo>
                    <a:pt x="42314" y="5020324"/>
                  </a:lnTo>
                  <a:cubicBezTo>
                    <a:pt x="42314" y="5020324"/>
                    <a:pt x="2420777" y="3150255"/>
                    <a:pt x="5837791" y="3563073"/>
                  </a:cubicBezTo>
                  <a:cubicBezTo>
                    <a:pt x="5837791" y="3563073"/>
                    <a:pt x="4602195" y="2163618"/>
                    <a:pt x="4161738" y="1346236"/>
                  </a:cubicBezTo>
                  <a:cubicBezTo>
                    <a:pt x="3941510" y="939609"/>
                    <a:pt x="2694324" y="-560987"/>
                    <a:pt x="42314" y="299740"/>
                  </a:cubicBezTo>
                  <a:close/>
                </a:path>
              </a:pathLst>
            </a:custGeom>
            <a:solidFill>
              <a:srgbClr val="FFFFFF">
                <a:alpha val="86000"/>
              </a:srgbClr>
            </a:solidFill>
            <a:ln w="23181" cap="flat">
              <a:noFill/>
              <a:prstDash val="solid"/>
              <a:miter/>
            </a:ln>
          </p:spPr>
          <p:txBody>
            <a:bodyPr rtlCol="0" anchor="ctr"/>
            <a:lstStyle/>
            <a:p>
              <a:endParaRPr lang="zh-CN" altLang="en-US"/>
            </a:p>
          </p:txBody>
        </p:sp>
        <p:sp>
          <p:nvSpPr>
            <p:cNvPr id="6" name="任意多边形: 形状 5">
              <a:extLst>
                <a:ext uri="{FF2B5EF4-FFF2-40B4-BE49-F238E27FC236}">
                  <a16:creationId xmlns:a16="http://schemas.microsoft.com/office/drawing/2014/main" id="{F4AB23F5-16F4-4E7C-8130-652AA633AAA4}"/>
                </a:ext>
              </a:extLst>
            </p:cNvPr>
            <p:cNvSpPr/>
            <p:nvPr/>
          </p:nvSpPr>
          <p:spPr>
            <a:xfrm>
              <a:off x="101976" y="5372040"/>
              <a:ext cx="4945832" cy="1485960"/>
            </a:xfrm>
            <a:custGeom>
              <a:avLst/>
              <a:gdLst>
                <a:gd name="connsiteX0" fmla="*/ 4675911 w 4945832"/>
                <a:gd name="connsiteY0" fmla="*/ 1 h 1485960"/>
                <a:gd name="connsiteX1" fmla="*/ 4945832 w 4945832"/>
                <a:gd name="connsiteY1" fmla="*/ 4926 h 1485960"/>
                <a:gd name="connsiteX2" fmla="*/ 1201905 w 4945832"/>
                <a:gd name="connsiteY2" fmla="*/ 1448255 h 1485960"/>
                <a:gd name="connsiteX3" fmla="*/ 1150067 w 4945832"/>
                <a:gd name="connsiteY3" fmla="*/ 1485960 h 1485960"/>
                <a:gd name="connsiteX4" fmla="*/ 0 w 4945832"/>
                <a:gd name="connsiteY4" fmla="*/ 1485960 h 1485960"/>
                <a:gd name="connsiteX5" fmla="*/ 88798 w 4945832"/>
                <a:gd name="connsiteY5" fmla="*/ 1425292 h 1485960"/>
                <a:gd name="connsiteX6" fmla="*/ 4675911 w 4945832"/>
                <a:gd name="connsiteY6" fmla="*/ 1 h 148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5832" h="1485960">
                  <a:moveTo>
                    <a:pt x="4675911" y="1"/>
                  </a:moveTo>
                  <a:cubicBezTo>
                    <a:pt x="4765145" y="-34"/>
                    <a:pt x="4855133" y="1572"/>
                    <a:pt x="4945832" y="4926"/>
                  </a:cubicBezTo>
                  <a:cubicBezTo>
                    <a:pt x="4945832" y="4926"/>
                    <a:pt x="3262473" y="-5360"/>
                    <a:pt x="1201905" y="1448255"/>
                  </a:cubicBezTo>
                  <a:lnTo>
                    <a:pt x="1150067" y="1485960"/>
                  </a:lnTo>
                  <a:lnTo>
                    <a:pt x="0" y="1485960"/>
                  </a:lnTo>
                  <a:lnTo>
                    <a:pt x="88798" y="1425292"/>
                  </a:lnTo>
                  <a:cubicBezTo>
                    <a:pt x="686117" y="1027805"/>
                    <a:pt x="2445078" y="879"/>
                    <a:pt x="4675911" y="1"/>
                  </a:cubicBezTo>
                  <a:close/>
                </a:path>
              </a:pathLst>
            </a:custGeom>
            <a:solidFill>
              <a:srgbClr val="FFFFFF">
                <a:alpha val="46000"/>
              </a:srgbClr>
            </a:solidFill>
            <a:ln w="23181" cap="flat">
              <a:noFill/>
              <a:prstDash val="solid"/>
              <a:miter/>
            </a:ln>
          </p:spPr>
          <p:txBody>
            <a:bodyPr rtlCol="0" anchor="ctr"/>
            <a:lstStyle/>
            <a:p>
              <a:endParaRPr lang="zh-CN" altLang="en-US"/>
            </a:p>
          </p:txBody>
        </p:sp>
        <p:sp>
          <p:nvSpPr>
            <p:cNvPr id="7" name="任意多边形: 形状 6">
              <a:extLst>
                <a:ext uri="{FF2B5EF4-FFF2-40B4-BE49-F238E27FC236}">
                  <a16:creationId xmlns:a16="http://schemas.microsoft.com/office/drawing/2014/main" id="{BA7334C9-AD44-449E-B10E-D6654871F1CC}"/>
                </a:ext>
              </a:extLst>
            </p:cNvPr>
            <p:cNvSpPr/>
            <p:nvPr/>
          </p:nvSpPr>
          <p:spPr>
            <a:xfrm>
              <a:off x="-59752" y="492797"/>
              <a:ext cx="12286411" cy="6027156"/>
            </a:xfrm>
            <a:custGeom>
              <a:avLst/>
              <a:gdLst>
                <a:gd name="connsiteX0" fmla="*/ 42314 w 12286410"/>
                <a:gd name="connsiteY0" fmla="*/ 1406170 h 6027155"/>
                <a:gd name="connsiteX1" fmla="*/ 42314 w 12286410"/>
                <a:gd name="connsiteY1" fmla="*/ 1499054 h 6027155"/>
                <a:gd name="connsiteX2" fmla="*/ 3125507 w 12286410"/>
                <a:gd name="connsiteY2" fmla="*/ 1587811 h 6027155"/>
                <a:gd name="connsiteX3" fmla="*/ 4783014 w 12286410"/>
                <a:gd name="connsiteY3" fmla="*/ 3441368 h 6027155"/>
                <a:gd name="connsiteX4" fmla="*/ 12259179 w 12286410"/>
                <a:gd name="connsiteY4" fmla="*/ 5288732 h 6027155"/>
                <a:gd name="connsiteX5" fmla="*/ 12259179 w 12286410"/>
                <a:gd name="connsiteY5" fmla="*/ 37676 h 6027155"/>
                <a:gd name="connsiteX6" fmla="*/ 6505429 w 12286410"/>
                <a:gd name="connsiteY6" fmla="*/ 2611601 h 6027155"/>
                <a:gd name="connsiteX7" fmla="*/ 4034238 w 12286410"/>
                <a:gd name="connsiteY7" fmla="*/ 1769451 h 6027155"/>
                <a:gd name="connsiteX8" fmla="*/ 42314 w 12286410"/>
                <a:gd name="connsiteY8" fmla="*/ 1406170 h 6027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86410" h="6027155">
                  <a:moveTo>
                    <a:pt x="42314" y="1406170"/>
                  </a:moveTo>
                  <a:lnTo>
                    <a:pt x="42314" y="1499054"/>
                  </a:lnTo>
                  <a:cubicBezTo>
                    <a:pt x="42314" y="1499054"/>
                    <a:pt x="1827320" y="972710"/>
                    <a:pt x="3125507" y="1587811"/>
                  </a:cubicBezTo>
                  <a:cubicBezTo>
                    <a:pt x="3125507" y="1587811"/>
                    <a:pt x="3902101" y="1872656"/>
                    <a:pt x="4783014" y="3441368"/>
                  </a:cubicBezTo>
                  <a:cubicBezTo>
                    <a:pt x="4783014" y="3441368"/>
                    <a:pt x="7193932" y="7610838"/>
                    <a:pt x="12259179" y="5288732"/>
                  </a:cubicBezTo>
                  <a:lnTo>
                    <a:pt x="12259179" y="37676"/>
                  </a:lnTo>
                  <a:cubicBezTo>
                    <a:pt x="12259179" y="37676"/>
                    <a:pt x="9797260" y="2803562"/>
                    <a:pt x="6505429" y="2611601"/>
                  </a:cubicBezTo>
                  <a:cubicBezTo>
                    <a:pt x="6505429" y="2611601"/>
                    <a:pt x="5374152" y="2526974"/>
                    <a:pt x="4034238" y="1769451"/>
                  </a:cubicBezTo>
                  <a:cubicBezTo>
                    <a:pt x="4036556" y="1767387"/>
                    <a:pt x="1908457" y="766301"/>
                    <a:pt x="42314" y="1406170"/>
                  </a:cubicBezTo>
                  <a:close/>
                </a:path>
              </a:pathLst>
            </a:custGeom>
            <a:solidFill>
              <a:srgbClr val="FFFFFF">
                <a:alpha val="24000"/>
              </a:srgbClr>
            </a:solidFill>
            <a:ln w="23181"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9888B6D7-9D3F-49D7-BACE-73A9D1149A74}"/>
              </a:ext>
            </a:extLst>
          </p:cNvPr>
          <p:cNvSpPr>
            <a:spLocks noGrp="1"/>
          </p:cNvSpPr>
          <p:nvPr>
            <p:ph type="dt" sz="half" idx="10"/>
          </p:nvPr>
        </p:nvSpPr>
        <p:spPr/>
        <p:txBody>
          <a:bodyPr/>
          <a:lstStyle/>
          <a:p>
            <a:fld id="{6489D9C7-5DC6-4263-87FF-7C99F6FB63C3}" type="datetime1">
              <a:rPr lang="zh-CN" altLang="en-US" smtClean="0"/>
              <a:pPr/>
              <a:t>2023/6/15</a:t>
            </a:fld>
            <a:endParaRPr lang="zh-CN" altLang="en-US"/>
          </a:p>
        </p:txBody>
      </p:sp>
      <p:sp>
        <p:nvSpPr>
          <p:cNvPr id="4" name="页脚占位符 3">
            <a:extLst>
              <a:ext uri="{FF2B5EF4-FFF2-40B4-BE49-F238E27FC236}">
                <a16:creationId xmlns:a16="http://schemas.microsoft.com/office/drawing/2014/main" id="{7AC997A4-1DD8-4731-B9FD-42398A20FF85}"/>
              </a:ext>
            </a:extLst>
          </p:cNvPr>
          <p:cNvSpPr>
            <a:spLocks noGrp="1"/>
          </p:cNvSpPr>
          <p:nvPr>
            <p:ph type="ftr" sz="quarter" idx="11"/>
          </p:nvPr>
        </p:nvSpPr>
        <p:spPr/>
        <p:txBody>
          <a:bodyPr/>
          <a:lstStyle/>
          <a:p>
            <a:r>
              <a:rPr lang="en-US" altLang="zh-CN"/>
              <a:t>OfficePLUS</a:t>
            </a:r>
            <a:endParaRPr lang="zh-CN" altLang="en-US"/>
          </a:p>
        </p:txBody>
      </p:sp>
      <p:sp>
        <p:nvSpPr>
          <p:cNvPr id="5" name="灯片编号占位符 4">
            <a:extLst>
              <a:ext uri="{FF2B5EF4-FFF2-40B4-BE49-F238E27FC236}">
                <a16:creationId xmlns:a16="http://schemas.microsoft.com/office/drawing/2014/main" id="{DBA9825E-1876-42AD-ABCF-E0E100F351C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
        <p:nvSpPr>
          <p:cNvPr id="6" name="标题 5">
            <a:extLst>
              <a:ext uri="{FF2B5EF4-FFF2-40B4-BE49-F238E27FC236}">
                <a16:creationId xmlns:a16="http://schemas.microsoft.com/office/drawing/2014/main" id="{D124F9DB-C87A-423F-9657-38C7A2901430}"/>
              </a:ext>
            </a:extLst>
          </p:cNvPr>
          <p:cNvSpPr>
            <a:spLocks noGrp="1"/>
          </p:cNvSpPr>
          <p:nvPr>
            <p:ph type="title" hasCustomPrompt="1"/>
          </p:nvPr>
        </p:nvSpPr>
        <p:spPr/>
        <p:txBody>
          <a:bodyPr/>
          <a:lstStyle>
            <a:lvl1pPr>
              <a:defRPr/>
            </a:lvl1pPr>
          </a:lstStyle>
          <a:p>
            <a:r>
              <a:rPr lang="en-US" altLang="zh-CN"/>
              <a:t>Click to edit Master title style</a:t>
            </a:r>
            <a:endParaRPr lang="zh-CN" altLang="en-US"/>
          </a:p>
        </p:txBody>
      </p:sp>
      <p:sp>
        <p:nvSpPr>
          <p:cNvPr id="8" name="内容占位符 7">
            <a:extLst>
              <a:ext uri="{FF2B5EF4-FFF2-40B4-BE49-F238E27FC236}">
                <a16:creationId xmlns:a16="http://schemas.microsoft.com/office/drawing/2014/main" id="{2070191C-4093-409C-8FD5-7369A79637AD}"/>
              </a:ext>
            </a:extLst>
          </p:cNvPr>
          <p:cNvSpPr>
            <a:spLocks noGrp="1"/>
          </p:cNvSpPr>
          <p:nvPr>
            <p:ph sz="quarter" idx="13" hasCustomPrompt="1"/>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Tree>
    <p:extLst>
      <p:ext uri="{BB962C8B-B14F-4D97-AF65-F5344CB8AC3E}">
        <p14:creationId xmlns:p14="http://schemas.microsoft.com/office/powerpoint/2010/main" val="3677593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1C7A1C-3684-4AAF-A408-C63B6CB64104}"/>
              </a:ext>
            </a:extLst>
          </p:cNvPr>
          <p:cNvSpPr>
            <a:spLocks noGrp="1"/>
          </p:cNvSpPr>
          <p:nvPr>
            <p:ph type="title" hasCustomPrompt="1"/>
          </p:nvPr>
        </p:nvSpPr>
        <p:spPr/>
        <p:txBody>
          <a:bodyPr/>
          <a:lstStyle>
            <a:lvl1pPr>
              <a:defRPr/>
            </a:lvl1pPr>
          </a:lstStyle>
          <a:p>
            <a:r>
              <a:rPr lang="en-US" altLang="zh-CN"/>
              <a:t>Click to edit Master title style</a:t>
            </a:r>
            <a:endParaRPr lang="en-US"/>
          </a:p>
        </p:txBody>
      </p:sp>
      <p:sp>
        <p:nvSpPr>
          <p:cNvPr id="3" name="日期占位符 2">
            <a:extLst>
              <a:ext uri="{FF2B5EF4-FFF2-40B4-BE49-F238E27FC236}">
                <a16:creationId xmlns:a16="http://schemas.microsoft.com/office/drawing/2014/main" id="{8986EA5F-D77D-4318-90E9-C04AA8ADC0D1}"/>
              </a:ext>
            </a:extLst>
          </p:cNvPr>
          <p:cNvSpPr>
            <a:spLocks noGrp="1"/>
          </p:cNvSpPr>
          <p:nvPr>
            <p:ph type="dt" sz="half" idx="10"/>
          </p:nvPr>
        </p:nvSpPr>
        <p:spPr/>
        <p:txBody>
          <a:bodyPr/>
          <a:lstStyle/>
          <a:p>
            <a:fld id="{6489D9C7-5DC6-4263-87FF-7C99F6FB63C3}" type="datetime1">
              <a:rPr lang="zh-CN" altLang="en-US" smtClean="0"/>
              <a:pPr/>
              <a:t>2023/6/15</a:t>
            </a:fld>
            <a:endParaRPr lang="zh-CN" altLang="en-US"/>
          </a:p>
        </p:txBody>
      </p:sp>
      <p:sp>
        <p:nvSpPr>
          <p:cNvPr id="4" name="页脚占位符 3">
            <a:extLst>
              <a:ext uri="{FF2B5EF4-FFF2-40B4-BE49-F238E27FC236}">
                <a16:creationId xmlns:a16="http://schemas.microsoft.com/office/drawing/2014/main" id="{00832621-D9D9-445E-BFF9-F8348FA1E262}"/>
              </a:ext>
            </a:extLst>
          </p:cNvPr>
          <p:cNvSpPr>
            <a:spLocks noGrp="1"/>
          </p:cNvSpPr>
          <p:nvPr>
            <p:ph type="ftr" sz="quarter" idx="11"/>
          </p:nvPr>
        </p:nvSpPr>
        <p:spPr/>
        <p:txBody>
          <a:bodyPr/>
          <a:lstStyle/>
          <a:p>
            <a:r>
              <a:rPr lang="en-US" altLang="zh-CN"/>
              <a:t>OfficePLUS</a:t>
            </a:r>
            <a:endParaRPr lang="zh-CN" altLang="en-US"/>
          </a:p>
        </p:txBody>
      </p:sp>
      <p:sp>
        <p:nvSpPr>
          <p:cNvPr id="5" name="灯片编号占位符 4">
            <a:extLst>
              <a:ext uri="{FF2B5EF4-FFF2-40B4-BE49-F238E27FC236}">
                <a16:creationId xmlns:a16="http://schemas.microsoft.com/office/drawing/2014/main" id="{8371151B-F790-4A9F-962F-B8718A9560A9}"/>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1284176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grpSp>
        <p:nvGrpSpPr>
          <p:cNvPr id="21" name="组合 20">
            <a:extLst>
              <a:ext uri="{FF2B5EF4-FFF2-40B4-BE49-F238E27FC236}">
                <a16:creationId xmlns:a16="http://schemas.microsoft.com/office/drawing/2014/main" id="{56D85D9C-2EB6-4F29-946C-0995680C15E4}"/>
              </a:ext>
            </a:extLst>
          </p:cNvPr>
          <p:cNvGrpSpPr/>
          <p:nvPr userDrawn="1"/>
        </p:nvGrpSpPr>
        <p:grpSpPr>
          <a:xfrm flipH="1">
            <a:off x="-59752" y="4343595"/>
            <a:ext cx="12286411" cy="2514405"/>
            <a:chOff x="-59752" y="492797"/>
            <a:chExt cx="12286411" cy="6365203"/>
          </a:xfrm>
        </p:grpSpPr>
        <p:sp>
          <p:nvSpPr>
            <p:cNvPr id="22" name="任意多边形: 形状 21">
              <a:extLst>
                <a:ext uri="{FF2B5EF4-FFF2-40B4-BE49-F238E27FC236}">
                  <a16:creationId xmlns:a16="http://schemas.microsoft.com/office/drawing/2014/main" id="{7589E29E-79C7-46D0-BCDC-F6F66596122C}"/>
                </a:ext>
              </a:extLst>
            </p:cNvPr>
            <p:cNvSpPr/>
            <p:nvPr/>
          </p:nvSpPr>
          <p:spPr>
            <a:xfrm>
              <a:off x="-55115" y="1799444"/>
              <a:ext cx="5865023" cy="5057031"/>
            </a:xfrm>
            <a:custGeom>
              <a:avLst/>
              <a:gdLst>
                <a:gd name="connsiteX0" fmla="*/ 42314 w 5865022"/>
                <a:gd name="connsiteY0" fmla="*/ 299740 h 5057031"/>
                <a:gd name="connsiteX1" fmla="*/ 42314 w 5865022"/>
                <a:gd name="connsiteY1" fmla="*/ 5020324 h 5057031"/>
                <a:gd name="connsiteX2" fmla="*/ 5837791 w 5865022"/>
                <a:gd name="connsiteY2" fmla="*/ 3563073 h 5057031"/>
                <a:gd name="connsiteX3" fmla="*/ 4161738 w 5865022"/>
                <a:gd name="connsiteY3" fmla="*/ 1346236 h 5057031"/>
                <a:gd name="connsiteX4" fmla="*/ 42314 w 5865022"/>
                <a:gd name="connsiteY4" fmla="*/ 299740 h 5057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5022" h="5057031">
                  <a:moveTo>
                    <a:pt x="42314" y="299740"/>
                  </a:moveTo>
                  <a:lnTo>
                    <a:pt x="42314" y="5020324"/>
                  </a:lnTo>
                  <a:cubicBezTo>
                    <a:pt x="42314" y="5020324"/>
                    <a:pt x="2420777" y="3150255"/>
                    <a:pt x="5837791" y="3563073"/>
                  </a:cubicBezTo>
                  <a:cubicBezTo>
                    <a:pt x="5837791" y="3563073"/>
                    <a:pt x="4602195" y="2163618"/>
                    <a:pt x="4161738" y="1346236"/>
                  </a:cubicBezTo>
                  <a:cubicBezTo>
                    <a:pt x="3941510" y="939609"/>
                    <a:pt x="2694324" y="-560987"/>
                    <a:pt x="42314" y="299740"/>
                  </a:cubicBezTo>
                  <a:close/>
                </a:path>
              </a:pathLst>
            </a:custGeom>
            <a:solidFill>
              <a:srgbClr val="FFFFFF"/>
            </a:solidFill>
            <a:ln w="23181"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74B2A28F-34D5-46E7-90F1-06B27569A4D0}"/>
                </a:ext>
              </a:extLst>
            </p:cNvPr>
            <p:cNvSpPr/>
            <p:nvPr/>
          </p:nvSpPr>
          <p:spPr>
            <a:xfrm>
              <a:off x="101976" y="5372040"/>
              <a:ext cx="4945832" cy="1485960"/>
            </a:xfrm>
            <a:custGeom>
              <a:avLst/>
              <a:gdLst>
                <a:gd name="connsiteX0" fmla="*/ 4675911 w 4945832"/>
                <a:gd name="connsiteY0" fmla="*/ 1 h 1485960"/>
                <a:gd name="connsiteX1" fmla="*/ 4945832 w 4945832"/>
                <a:gd name="connsiteY1" fmla="*/ 4926 h 1485960"/>
                <a:gd name="connsiteX2" fmla="*/ 1201905 w 4945832"/>
                <a:gd name="connsiteY2" fmla="*/ 1448255 h 1485960"/>
                <a:gd name="connsiteX3" fmla="*/ 1150067 w 4945832"/>
                <a:gd name="connsiteY3" fmla="*/ 1485960 h 1485960"/>
                <a:gd name="connsiteX4" fmla="*/ 0 w 4945832"/>
                <a:gd name="connsiteY4" fmla="*/ 1485960 h 1485960"/>
                <a:gd name="connsiteX5" fmla="*/ 88798 w 4945832"/>
                <a:gd name="connsiteY5" fmla="*/ 1425292 h 1485960"/>
                <a:gd name="connsiteX6" fmla="*/ 4675911 w 4945832"/>
                <a:gd name="connsiteY6" fmla="*/ 1 h 148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5832" h="1485960">
                  <a:moveTo>
                    <a:pt x="4675911" y="1"/>
                  </a:moveTo>
                  <a:cubicBezTo>
                    <a:pt x="4765145" y="-34"/>
                    <a:pt x="4855133" y="1572"/>
                    <a:pt x="4945832" y="4926"/>
                  </a:cubicBezTo>
                  <a:cubicBezTo>
                    <a:pt x="4945832" y="4926"/>
                    <a:pt x="3262473" y="-5360"/>
                    <a:pt x="1201905" y="1448255"/>
                  </a:cubicBezTo>
                  <a:lnTo>
                    <a:pt x="1150067" y="1485960"/>
                  </a:lnTo>
                  <a:lnTo>
                    <a:pt x="0" y="1485960"/>
                  </a:lnTo>
                  <a:lnTo>
                    <a:pt x="88798" y="1425292"/>
                  </a:lnTo>
                  <a:cubicBezTo>
                    <a:pt x="686117" y="1027805"/>
                    <a:pt x="2445078" y="879"/>
                    <a:pt x="4675911" y="1"/>
                  </a:cubicBezTo>
                  <a:close/>
                </a:path>
              </a:pathLst>
            </a:custGeom>
            <a:solidFill>
              <a:srgbClr val="FFFFFF">
                <a:alpha val="46000"/>
              </a:srgbClr>
            </a:solidFill>
            <a:ln w="23181"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B51DA8D7-E56A-48D1-84F3-FA80E590F7BF}"/>
                </a:ext>
              </a:extLst>
            </p:cNvPr>
            <p:cNvSpPr/>
            <p:nvPr/>
          </p:nvSpPr>
          <p:spPr>
            <a:xfrm>
              <a:off x="-59752" y="492797"/>
              <a:ext cx="12286411" cy="6027156"/>
            </a:xfrm>
            <a:custGeom>
              <a:avLst/>
              <a:gdLst>
                <a:gd name="connsiteX0" fmla="*/ 42314 w 12286410"/>
                <a:gd name="connsiteY0" fmla="*/ 1406170 h 6027155"/>
                <a:gd name="connsiteX1" fmla="*/ 42314 w 12286410"/>
                <a:gd name="connsiteY1" fmla="*/ 1499054 h 6027155"/>
                <a:gd name="connsiteX2" fmla="*/ 3125507 w 12286410"/>
                <a:gd name="connsiteY2" fmla="*/ 1587811 h 6027155"/>
                <a:gd name="connsiteX3" fmla="*/ 4783014 w 12286410"/>
                <a:gd name="connsiteY3" fmla="*/ 3441368 h 6027155"/>
                <a:gd name="connsiteX4" fmla="*/ 12259179 w 12286410"/>
                <a:gd name="connsiteY4" fmla="*/ 5288732 h 6027155"/>
                <a:gd name="connsiteX5" fmla="*/ 12259179 w 12286410"/>
                <a:gd name="connsiteY5" fmla="*/ 37676 h 6027155"/>
                <a:gd name="connsiteX6" fmla="*/ 6505429 w 12286410"/>
                <a:gd name="connsiteY6" fmla="*/ 2611601 h 6027155"/>
                <a:gd name="connsiteX7" fmla="*/ 4034238 w 12286410"/>
                <a:gd name="connsiteY7" fmla="*/ 1769451 h 6027155"/>
                <a:gd name="connsiteX8" fmla="*/ 42314 w 12286410"/>
                <a:gd name="connsiteY8" fmla="*/ 1406170 h 6027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86410" h="6027155">
                  <a:moveTo>
                    <a:pt x="42314" y="1406170"/>
                  </a:moveTo>
                  <a:lnTo>
                    <a:pt x="42314" y="1499054"/>
                  </a:lnTo>
                  <a:cubicBezTo>
                    <a:pt x="42314" y="1499054"/>
                    <a:pt x="1827320" y="972710"/>
                    <a:pt x="3125507" y="1587811"/>
                  </a:cubicBezTo>
                  <a:cubicBezTo>
                    <a:pt x="3125507" y="1587811"/>
                    <a:pt x="3902101" y="1872656"/>
                    <a:pt x="4783014" y="3441368"/>
                  </a:cubicBezTo>
                  <a:cubicBezTo>
                    <a:pt x="4783014" y="3441368"/>
                    <a:pt x="7193932" y="7610838"/>
                    <a:pt x="12259179" y="5288732"/>
                  </a:cubicBezTo>
                  <a:lnTo>
                    <a:pt x="12259179" y="37676"/>
                  </a:lnTo>
                  <a:cubicBezTo>
                    <a:pt x="12259179" y="37676"/>
                    <a:pt x="9797260" y="2803562"/>
                    <a:pt x="6505429" y="2611601"/>
                  </a:cubicBezTo>
                  <a:cubicBezTo>
                    <a:pt x="6505429" y="2611601"/>
                    <a:pt x="5374152" y="2526974"/>
                    <a:pt x="4034238" y="1769451"/>
                  </a:cubicBezTo>
                  <a:cubicBezTo>
                    <a:pt x="4036556" y="1767387"/>
                    <a:pt x="1908457" y="766301"/>
                    <a:pt x="42314" y="1406170"/>
                  </a:cubicBezTo>
                  <a:close/>
                </a:path>
              </a:pathLst>
            </a:custGeom>
            <a:solidFill>
              <a:srgbClr val="FFFFFF">
                <a:alpha val="24000"/>
              </a:srgbClr>
            </a:solidFill>
            <a:ln w="23181" cap="flat">
              <a:noFill/>
              <a:prstDash val="solid"/>
              <a:miter/>
            </a:ln>
          </p:spPr>
          <p:txBody>
            <a:bodyPr rtlCol="0" anchor="ctr"/>
            <a:lstStyle/>
            <a:p>
              <a:endParaRPr lang="zh-CN" altLang="en-US"/>
            </a:p>
          </p:txBody>
        </p:sp>
      </p:grpSp>
      <p:grpSp>
        <p:nvGrpSpPr>
          <p:cNvPr id="4" name="组合 3">
            <a:extLst>
              <a:ext uri="{FF2B5EF4-FFF2-40B4-BE49-F238E27FC236}">
                <a16:creationId xmlns:a16="http://schemas.microsoft.com/office/drawing/2014/main" id="{F7F09CD1-09AD-4C9C-982F-DD47142457C0}"/>
              </a:ext>
            </a:extLst>
          </p:cNvPr>
          <p:cNvGrpSpPr/>
          <p:nvPr userDrawn="1"/>
        </p:nvGrpSpPr>
        <p:grpSpPr>
          <a:xfrm>
            <a:off x="842839" y="1778144"/>
            <a:ext cx="6276260" cy="3919845"/>
            <a:chOff x="842839" y="1778144"/>
            <a:chExt cx="6276260" cy="3919845"/>
          </a:xfrm>
        </p:grpSpPr>
        <p:sp>
          <p:nvSpPr>
            <p:cNvPr id="26" name="任意多边形: 形状 25">
              <a:extLst>
                <a:ext uri="{FF2B5EF4-FFF2-40B4-BE49-F238E27FC236}">
                  <a16:creationId xmlns:a16="http://schemas.microsoft.com/office/drawing/2014/main" id="{946193DB-F70C-43F9-9F71-3753C8DF2E3C}"/>
                </a:ext>
              </a:extLst>
            </p:cNvPr>
            <p:cNvSpPr/>
            <p:nvPr/>
          </p:nvSpPr>
          <p:spPr bwMode="auto">
            <a:xfrm flipH="1">
              <a:off x="842839" y="5175593"/>
              <a:ext cx="6276260" cy="311934"/>
            </a:xfrm>
            <a:custGeom>
              <a:avLst/>
              <a:gdLst>
                <a:gd name="T0" fmla="*/ 0 w 1607"/>
                <a:gd name="T1" fmla="*/ 0 h 80"/>
                <a:gd name="T2" fmla="*/ 1607 w 1607"/>
                <a:gd name="T3" fmla="*/ 0 h 80"/>
                <a:gd name="T4" fmla="*/ 1607 w 1607"/>
                <a:gd name="T5" fmla="*/ 40 h 80"/>
                <a:gd name="T6" fmla="*/ 1552 w 1607"/>
                <a:gd name="T7" fmla="*/ 80 h 80"/>
                <a:gd name="T8" fmla="*/ 55 w 1607"/>
                <a:gd name="T9" fmla="*/ 80 h 80"/>
                <a:gd name="T10" fmla="*/ 0 w 1607"/>
                <a:gd name="T11" fmla="*/ 40 h 80"/>
                <a:gd name="T12" fmla="*/ 0 w 1607"/>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607" h="80">
                  <a:moveTo>
                    <a:pt x="0" y="0"/>
                  </a:moveTo>
                  <a:cubicBezTo>
                    <a:pt x="1607" y="0"/>
                    <a:pt x="1607" y="0"/>
                    <a:pt x="1607" y="0"/>
                  </a:cubicBezTo>
                  <a:cubicBezTo>
                    <a:pt x="1607" y="40"/>
                    <a:pt x="1607" y="40"/>
                    <a:pt x="1607" y="40"/>
                  </a:cubicBezTo>
                  <a:cubicBezTo>
                    <a:pt x="1607" y="62"/>
                    <a:pt x="1582" y="80"/>
                    <a:pt x="1552" y="80"/>
                  </a:cubicBezTo>
                  <a:cubicBezTo>
                    <a:pt x="55" y="80"/>
                    <a:pt x="55" y="80"/>
                    <a:pt x="55" y="80"/>
                  </a:cubicBezTo>
                  <a:cubicBezTo>
                    <a:pt x="25" y="80"/>
                    <a:pt x="0" y="62"/>
                    <a:pt x="0" y="40"/>
                  </a:cubicBezTo>
                  <a:cubicBezTo>
                    <a:pt x="0" y="0"/>
                    <a:pt x="0" y="0"/>
                    <a:pt x="0" y="0"/>
                  </a:cubicBezTo>
                  <a:close/>
                </a:path>
              </a:pathLst>
            </a:custGeom>
            <a:solidFill>
              <a:schemeClr val="accent1">
                <a:alpha val="79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任意多边形: 形状 26">
              <a:extLst>
                <a:ext uri="{FF2B5EF4-FFF2-40B4-BE49-F238E27FC236}">
                  <a16:creationId xmlns:a16="http://schemas.microsoft.com/office/drawing/2014/main" id="{ACF55A77-F255-47CB-BCDC-5387612F47F1}"/>
                </a:ext>
              </a:extLst>
            </p:cNvPr>
            <p:cNvSpPr/>
            <p:nvPr/>
          </p:nvSpPr>
          <p:spPr bwMode="auto">
            <a:xfrm flipH="1">
              <a:off x="3124090" y="5175593"/>
              <a:ext cx="1717515" cy="90198"/>
            </a:xfrm>
            <a:custGeom>
              <a:avLst/>
              <a:gdLst>
                <a:gd name="T0" fmla="*/ 0 w 440"/>
                <a:gd name="T1" fmla="*/ 0 h 23"/>
                <a:gd name="T2" fmla="*/ 440 w 440"/>
                <a:gd name="T3" fmla="*/ 0 h 23"/>
                <a:gd name="T4" fmla="*/ 440 w 440"/>
                <a:gd name="T5" fmla="*/ 12 h 23"/>
                <a:gd name="T6" fmla="*/ 424 w 440"/>
                <a:gd name="T7" fmla="*/ 23 h 23"/>
                <a:gd name="T8" fmla="*/ 16 w 440"/>
                <a:gd name="T9" fmla="*/ 23 h 23"/>
                <a:gd name="T10" fmla="*/ 0 w 440"/>
                <a:gd name="T11" fmla="*/ 12 h 23"/>
                <a:gd name="T12" fmla="*/ 0 w 440"/>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440" h="23">
                  <a:moveTo>
                    <a:pt x="0" y="0"/>
                  </a:moveTo>
                  <a:cubicBezTo>
                    <a:pt x="440" y="0"/>
                    <a:pt x="440" y="0"/>
                    <a:pt x="440" y="0"/>
                  </a:cubicBezTo>
                  <a:cubicBezTo>
                    <a:pt x="440" y="12"/>
                    <a:pt x="440" y="12"/>
                    <a:pt x="440" y="12"/>
                  </a:cubicBezTo>
                  <a:cubicBezTo>
                    <a:pt x="440" y="18"/>
                    <a:pt x="433" y="23"/>
                    <a:pt x="424" y="23"/>
                  </a:cubicBezTo>
                  <a:cubicBezTo>
                    <a:pt x="16" y="23"/>
                    <a:pt x="16" y="23"/>
                    <a:pt x="16" y="23"/>
                  </a:cubicBezTo>
                  <a:cubicBezTo>
                    <a:pt x="7" y="23"/>
                    <a:pt x="0" y="18"/>
                    <a:pt x="0" y="12"/>
                  </a:cubicBezTo>
                  <a:cubicBezTo>
                    <a:pt x="0" y="0"/>
                    <a:pt x="0" y="0"/>
                    <a:pt x="0" y="0"/>
                  </a:cubicBezTo>
                  <a:close/>
                </a:path>
              </a:pathLst>
            </a:custGeom>
            <a:solidFill>
              <a:srgbClr val="1C105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任意多边形: 形状 27">
              <a:extLst>
                <a:ext uri="{FF2B5EF4-FFF2-40B4-BE49-F238E27FC236}">
                  <a16:creationId xmlns:a16="http://schemas.microsoft.com/office/drawing/2014/main" id="{FF8CF2AB-EF0B-4635-8A7F-57E7DE3B1E3C}"/>
                </a:ext>
              </a:extLst>
            </p:cNvPr>
            <p:cNvSpPr/>
            <p:nvPr/>
          </p:nvSpPr>
          <p:spPr bwMode="auto">
            <a:xfrm flipH="1">
              <a:off x="1338927" y="1778144"/>
              <a:ext cx="5287843" cy="3322284"/>
            </a:xfrm>
            <a:custGeom>
              <a:avLst/>
              <a:gdLst>
                <a:gd name="T0" fmla="*/ 29 w 1354"/>
                <a:gd name="T1" fmla="*/ 0 h 852"/>
                <a:gd name="T2" fmla="*/ 1326 w 1354"/>
                <a:gd name="T3" fmla="*/ 0 h 852"/>
                <a:gd name="T4" fmla="*/ 1354 w 1354"/>
                <a:gd name="T5" fmla="*/ 29 h 852"/>
                <a:gd name="T6" fmla="*/ 1354 w 1354"/>
                <a:gd name="T7" fmla="*/ 823 h 852"/>
                <a:gd name="T8" fmla="*/ 1326 w 1354"/>
                <a:gd name="T9" fmla="*/ 852 h 852"/>
                <a:gd name="T10" fmla="*/ 29 w 1354"/>
                <a:gd name="T11" fmla="*/ 852 h 852"/>
                <a:gd name="T12" fmla="*/ 0 w 1354"/>
                <a:gd name="T13" fmla="*/ 823 h 852"/>
                <a:gd name="T14" fmla="*/ 0 w 1354"/>
                <a:gd name="T15" fmla="*/ 29 h 852"/>
                <a:gd name="T16" fmla="*/ 29 w 1354"/>
                <a:gd name="T17" fmla="*/ 0 h 8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4" h="852">
                  <a:moveTo>
                    <a:pt x="29" y="0"/>
                  </a:moveTo>
                  <a:cubicBezTo>
                    <a:pt x="1326" y="0"/>
                    <a:pt x="1326" y="0"/>
                    <a:pt x="1326" y="0"/>
                  </a:cubicBezTo>
                  <a:cubicBezTo>
                    <a:pt x="1341" y="0"/>
                    <a:pt x="1354" y="13"/>
                    <a:pt x="1354" y="29"/>
                  </a:cubicBezTo>
                  <a:cubicBezTo>
                    <a:pt x="1354" y="823"/>
                    <a:pt x="1354" y="823"/>
                    <a:pt x="1354" y="823"/>
                  </a:cubicBezTo>
                  <a:cubicBezTo>
                    <a:pt x="1354" y="839"/>
                    <a:pt x="1341" y="852"/>
                    <a:pt x="1326" y="852"/>
                  </a:cubicBezTo>
                  <a:cubicBezTo>
                    <a:pt x="29" y="852"/>
                    <a:pt x="29" y="852"/>
                    <a:pt x="29" y="852"/>
                  </a:cubicBezTo>
                  <a:cubicBezTo>
                    <a:pt x="13" y="852"/>
                    <a:pt x="0" y="839"/>
                    <a:pt x="0" y="823"/>
                  </a:cubicBezTo>
                  <a:cubicBezTo>
                    <a:pt x="0" y="29"/>
                    <a:pt x="0" y="29"/>
                    <a:pt x="0" y="29"/>
                  </a:cubicBezTo>
                  <a:cubicBezTo>
                    <a:pt x="0" y="13"/>
                    <a:pt x="13" y="0"/>
                    <a:pt x="29" y="0"/>
                  </a:cubicBezTo>
                </a:path>
              </a:pathLst>
            </a:custGeom>
            <a:solidFill>
              <a:schemeClr val="bg1">
                <a:alpha val="2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矩形 28">
              <a:extLst>
                <a:ext uri="{FF2B5EF4-FFF2-40B4-BE49-F238E27FC236}">
                  <a16:creationId xmlns:a16="http://schemas.microsoft.com/office/drawing/2014/main" id="{4902F89B-5882-4A4C-A45E-F64464FC94A0}"/>
                </a:ext>
              </a:extLst>
            </p:cNvPr>
            <p:cNvSpPr/>
            <p:nvPr/>
          </p:nvSpPr>
          <p:spPr bwMode="auto">
            <a:xfrm flipH="1">
              <a:off x="1573816" y="2003639"/>
              <a:ext cx="4814305" cy="292954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0" name="矩形 29">
              <a:extLst>
                <a:ext uri="{FF2B5EF4-FFF2-40B4-BE49-F238E27FC236}">
                  <a16:creationId xmlns:a16="http://schemas.microsoft.com/office/drawing/2014/main" id="{96A35A17-3DDE-4200-AA8E-C44590765FB0}"/>
                </a:ext>
              </a:extLst>
            </p:cNvPr>
            <p:cNvSpPr/>
            <p:nvPr/>
          </p:nvSpPr>
          <p:spPr bwMode="auto">
            <a:xfrm flipH="1">
              <a:off x="1573816" y="2003639"/>
              <a:ext cx="4814305" cy="2929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31" name="任意多边形: 形状 30">
              <a:extLst>
                <a:ext uri="{FF2B5EF4-FFF2-40B4-BE49-F238E27FC236}">
                  <a16:creationId xmlns:a16="http://schemas.microsoft.com/office/drawing/2014/main" id="{90603CF1-D885-44AA-A244-E0E9E1477BB2}"/>
                </a:ext>
              </a:extLst>
            </p:cNvPr>
            <p:cNvSpPr/>
            <p:nvPr/>
          </p:nvSpPr>
          <p:spPr bwMode="auto">
            <a:xfrm flipH="1">
              <a:off x="2011650" y="5100428"/>
              <a:ext cx="3944273" cy="75165"/>
            </a:xfrm>
            <a:custGeom>
              <a:avLst/>
              <a:gdLst>
                <a:gd name="T0" fmla="*/ 0 w 2099"/>
                <a:gd name="T1" fmla="*/ 0 h 40"/>
                <a:gd name="T2" fmla="*/ 187 w 2099"/>
                <a:gd name="T3" fmla="*/ 0 h 40"/>
                <a:gd name="T4" fmla="*/ 187 w 2099"/>
                <a:gd name="T5" fmla="*/ 40 h 40"/>
                <a:gd name="T6" fmla="*/ 0 w 2099"/>
                <a:gd name="T7" fmla="*/ 40 h 40"/>
                <a:gd name="T8" fmla="*/ 0 w 2099"/>
                <a:gd name="T9" fmla="*/ 0 h 40"/>
                <a:gd name="T10" fmla="*/ 1912 w 2099"/>
                <a:gd name="T11" fmla="*/ 0 h 40"/>
                <a:gd name="T12" fmla="*/ 1912 w 2099"/>
                <a:gd name="T13" fmla="*/ 0 h 40"/>
                <a:gd name="T14" fmla="*/ 2099 w 2099"/>
                <a:gd name="T15" fmla="*/ 0 h 40"/>
                <a:gd name="T16" fmla="*/ 2099 w 2099"/>
                <a:gd name="T17" fmla="*/ 40 h 40"/>
                <a:gd name="T18" fmla="*/ 1912 w 2099"/>
                <a:gd name="T19" fmla="*/ 40 h 40"/>
                <a:gd name="T20" fmla="*/ 1912 w 2099"/>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9" h="40">
                  <a:moveTo>
                    <a:pt x="0" y="0"/>
                  </a:moveTo>
                  <a:lnTo>
                    <a:pt x="187" y="0"/>
                  </a:lnTo>
                  <a:lnTo>
                    <a:pt x="187" y="40"/>
                  </a:lnTo>
                  <a:lnTo>
                    <a:pt x="0" y="40"/>
                  </a:lnTo>
                  <a:lnTo>
                    <a:pt x="0" y="0"/>
                  </a:lnTo>
                  <a:close/>
                  <a:moveTo>
                    <a:pt x="1912" y="0"/>
                  </a:moveTo>
                  <a:lnTo>
                    <a:pt x="1912" y="0"/>
                  </a:lnTo>
                  <a:lnTo>
                    <a:pt x="2099" y="0"/>
                  </a:lnTo>
                  <a:lnTo>
                    <a:pt x="2099" y="40"/>
                  </a:lnTo>
                  <a:lnTo>
                    <a:pt x="1912" y="40"/>
                  </a:lnTo>
                  <a:lnTo>
                    <a:pt x="1912" y="0"/>
                  </a:lnTo>
                  <a:close/>
                </a:path>
              </a:pathLst>
            </a:custGeom>
            <a:solidFill>
              <a:srgbClr val="1C105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任意多边形: 形状 31">
              <a:extLst>
                <a:ext uri="{FF2B5EF4-FFF2-40B4-BE49-F238E27FC236}">
                  <a16:creationId xmlns:a16="http://schemas.microsoft.com/office/drawing/2014/main" id="{75A1BCDD-FE52-4EA7-8A0D-C090BDF2805A}"/>
                </a:ext>
              </a:extLst>
            </p:cNvPr>
            <p:cNvSpPr/>
            <p:nvPr/>
          </p:nvSpPr>
          <p:spPr bwMode="auto">
            <a:xfrm flipH="1">
              <a:off x="3928354" y="1887133"/>
              <a:ext cx="78923" cy="69528"/>
            </a:xfrm>
            <a:custGeom>
              <a:avLst/>
              <a:gdLst>
                <a:gd name="T0" fmla="*/ 18 w 20"/>
                <a:gd name="T1" fmla="*/ 9 h 18"/>
                <a:gd name="T2" fmla="*/ 16 w 20"/>
                <a:gd name="T3" fmla="*/ 9 h 18"/>
                <a:gd name="T4" fmla="*/ 14 w 20"/>
                <a:gd name="T5" fmla="*/ 12 h 18"/>
                <a:gd name="T6" fmla="*/ 10 w 20"/>
                <a:gd name="T7" fmla="*/ 14 h 18"/>
                <a:gd name="T8" fmla="*/ 6 w 20"/>
                <a:gd name="T9" fmla="*/ 12 h 18"/>
                <a:gd name="T10" fmla="*/ 4 w 20"/>
                <a:gd name="T11" fmla="*/ 9 h 18"/>
                <a:gd name="T12" fmla="*/ 6 w 20"/>
                <a:gd name="T13" fmla="*/ 5 h 18"/>
                <a:gd name="T14" fmla="*/ 10 w 20"/>
                <a:gd name="T15" fmla="*/ 4 h 18"/>
                <a:gd name="T16" fmla="*/ 14 w 20"/>
                <a:gd name="T17" fmla="*/ 5 h 18"/>
                <a:gd name="T18" fmla="*/ 16 w 20"/>
                <a:gd name="T19" fmla="*/ 9 h 18"/>
                <a:gd name="T20" fmla="*/ 18 w 20"/>
                <a:gd name="T21" fmla="*/ 9 h 18"/>
                <a:gd name="T22" fmla="*/ 20 w 20"/>
                <a:gd name="T23" fmla="*/ 9 h 18"/>
                <a:gd name="T24" fmla="*/ 17 w 20"/>
                <a:gd name="T25" fmla="*/ 2 h 18"/>
                <a:gd name="T26" fmla="*/ 10 w 20"/>
                <a:gd name="T27" fmla="*/ 0 h 18"/>
                <a:gd name="T28" fmla="*/ 3 w 20"/>
                <a:gd name="T29" fmla="*/ 2 h 18"/>
                <a:gd name="T30" fmla="*/ 0 w 20"/>
                <a:gd name="T31" fmla="*/ 9 h 18"/>
                <a:gd name="T32" fmla="*/ 3 w 20"/>
                <a:gd name="T33" fmla="*/ 15 h 18"/>
                <a:gd name="T34" fmla="*/ 10 w 20"/>
                <a:gd name="T35" fmla="*/ 18 h 18"/>
                <a:gd name="T36" fmla="*/ 17 w 20"/>
                <a:gd name="T37" fmla="*/ 15 h 18"/>
                <a:gd name="T38" fmla="*/ 20 w 20"/>
                <a:gd name="T39" fmla="*/ 9 h 18"/>
                <a:gd name="T40" fmla="*/ 18 w 20"/>
                <a:gd name="T4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18">
                  <a:moveTo>
                    <a:pt x="18" y="9"/>
                  </a:moveTo>
                  <a:cubicBezTo>
                    <a:pt x="16" y="9"/>
                    <a:pt x="16" y="9"/>
                    <a:pt x="16" y="9"/>
                  </a:cubicBezTo>
                  <a:cubicBezTo>
                    <a:pt x="16" y="10"/>
                    <a:pt x="15" y="11"/>
                    <a:pt x="14" y="12"/>
                  </a:cubicBezTo>
                  <a:cubicBezTo>
                    <a:pt x="13" y="13"/>
                    <a:pt x="12" y="14"/>
                    <a:pt x="10" y="14"/>
                  </a:cubicBezTo>
                  <a:cubicBezTo>
                    <a:pt x="9" y="14"/>
                    <a:pt x="7" y="13"/>
                    <a:pt x="6" y="12"/>
                  </a:cubicBezTo>
                  <a:cubicBezTo>
                    <a:pt x="5" y="11"/>
                    <a:pt x="4" y="10"/>
                    <a:pt x="4" y="9"/>
                  </a:cubicBezTo>
                  <a:cubicBezTo>
                    <a:pt x="4" y="7"/>
                    <a:pt x="5" y="6"/>
                    <a:pt x="6" y="5"/>
                  </a:cubicBezTo>
                  <a:cubicBezTo>
                    <a:pt x="7" y="4"/>
                    <a:pt x="9" y="4"/>
                    <a:pt x="10" y="4"/>
                  </a:cubicBezTo>
                  <a:cubicBezTo>
                    <a:pt x="12" y="4"/>
                    <a:pt x="13" y="4"/>
                    <a:pt x="14" y="5"/>
                  </a:cubicBezTo>
                  <a:cubicBezTo>
                    <a:pt x="15" y="6"/>
                    <a:pt x="16" y="7"/>
                    <a:pt x="16" y="9"/>
                  </a:cubicBezTo>
                  <a:cubicBezTo>
                    <a:pt x="18" y="9"/>
                    <a:pt x="18" y="9"/>
                    <a:pt x="18" y="9"/>
                  </a:cubicBezTo>
                  <a:cubicBezTo>
                    <a:pt x="20" y="9"/>
                    <a:pt x="20" y="9"/>
                    <a:pt x="20" y="9"/>
                  </a:cubicBezTo>
                  <a:cubicBezTo>
                    <a:pt x="20" y="6"/>
                    <a:pt x="19" y="4"/>
                    <a:pt x="17" y="2"/>
                  </a:cubicBezTo>
                  <a:cubicBezTo>
                    <a:pt x="15" y="1"/>
                    <a:pt x="13" y="0"/>
                    <a:pt x="10" y="0"/>
                  </a:cubicBezTo>
                  <a:cubicBezTo>
                    <a:pt x="8" y="0"/>
                    <a:pt x="5" y="1"/>
                    <a:pt x="3" y="2"/>
                  </a:cubicBezTo>
                  <a:cubicBezTo>
                    <a:pt x="2" y="4"/>
                    <a:pt x="0" y="6"/>
                    <a:pt x="0" y="9"/>
                  </a:cubicBezTo>
                  <a:cubicBezTo>
                    <a:pt x="0" y="11"/>
                    <a:pt x="2" y="14"/>
                    <a:pt x="3" y="15"/>
                  </a:cubicBezTo>
                  <a:cubicBezTo>
                    <a:pt x="5" y="17"/>
                    <a:pt x="8" y="18"/>
                    <a:pt x="10" y="18"/>
                  </a:cubicBezTo>
                  <a:cubicBezTo>
                    <a:pt x="13" y="18"/>
                    <a:pt x="15" y="17"/>
                    <a:pt x="17" y="15"/>
                  </a:cubicBezTo>
                  <a:cubicBezTo>
                    <a:pt x="19" y="14"/>
                    <a:pt x="20" y="11"/>
                    <a:pt x="20" y="9"/>
                  </a:cubicBezTo>
                  <a:lnTo>
                    <a:pt x="18" y="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任意多边形: 形状 32">
              <a:extLst>
                <a:ext uri="{FF2B5EF4-FFF2-40B4-BE49-F238E27FC236}">
                  <a16:creationId xmlns:a16="http://schemas.microsoft.com/office/drawing/2014/main" id="{9CBCC881-0090-4BDF-8C42-77C4A2D76E7B}"/>
                </a:ext>
              </a:extLst>
            </p:cNvPr>
            <p:cNvSpPr/>
            <p:nvPr/>
          </p:nvSpPr>
          <p:spPr bwMode="auto">
            <a:xfrm flipH="1">
              <a:off x="1549388" y="2003639"/>
              <a:ext cx="4855645" cy="289384"/>
            </a:xfrm>
            <a:custGeom>
              <a:avLst/>
              <a:gdLst>
                <a:gd name="T0" fmla="*/ 1241 w 1243"/>
                <a:gd name="T1" fmla="*/ 72 h 74"/>
                <a:gd name="T2" fmla="*/ 1241 w 1243"/>
                <a:gd name="T3" fmla="*/ 70 h 74"/>
                <a:gd name="T4" fmla="*/ 4 w 1243"/>
                <a:gd name="T5" fmla="*/ 70 h 74"/>
                <a:gd name="T6" fmla="*/ 4 w 1243"/>
                <a:gd name="T7" fmla="*/ 25 h 74"/>
                <a:gd name="T8" fmla="*/ 10 w 1243"/>
                <a:gd name="T9" fmla="*/ 10 h 74"/>
                <a:gd name="T10" fmla="*/ 24 w 1243"/>
                <a:gd name="T11" fmla="*/ 4 h 74"/>
                <a:gd name="T12" fmla="*/ 1219 w 1243"/>
                <a:gd name="T13" fmla="*/ 4 h 74"/>
                <a:gd name="T14" fmla="*/ 1234 w 1243"/>
                <a:gd name="T15" fmla="*/ 10 h 74"/>
                <a:gd name="T16" fmla="*/ 1239 w 1243"/>
                <a:gd name="T17" fmla="*/ 25 h 74"/>
                <a:gd name="T18" fmla="*/ 1239 w 1243"/>
                <a:gd name="T19" fmla="*/ 72 h 74"/>
                <a:gd name="T20" fmla="*/ 1241 w 1243"/>
                <a:gd name="T21" fmla="*/ 72 h 74"/>
                <a:gd name="T22" fmla="*/ 1241 w 1243"/>
                <a:gd name="T23" fmla="*/ 70 h 74"/>
                <a:gd name="T24" fmla="*/ 1241 w 1243"/>
                <a:gd name="T25" fmla="*/ 72 h 74"/>
                <a:gd name="T26" fmla="*/ 1243 w 1243"/>
                <a:gd name="T27" fmla="*/ 72 h 74"/>
                <a:gd name="T28" fmla="*/ 1243 w 1243"/>
                <a:gd name="T29" fmla="*/ 25 h 74"/>
                <a:gd name="T30" fmla="*/ 1219 w 1243"/>
                <a:gd name="T31" fmla="*/ 0 h 74"/>
                <a:gd name="T32" fmla="*/ 24 w 1243"/>
                <a:gd name="T33" fmla="*/ 0 h 74"/>
                <a:gd name="T34" fmla="*/ 0 w 1243"/>
                <a:gd name="T35" fmla="*/ 25 h 74"/>
                <a:gd name="T36" fmla="*/ 0 w 1243"/>
                <a:gd name="T37" fmla="*/ 74 h 74"/>
                <a:gd name="T38" fmla="*/ 1243 w 1243"/>
                <a:gd name="T39" fmla="*/ 74 h 74"/>
                <a:gd name="T40" fmla="*/ 1243 w 1243"/>
                <a:gd name="T41" fmla="*/ 72 h 74"/>
                <a:gd name="T42" fmla="*/ 1241 w 1243"/>
                <a:gd name="T43" fmla="*/ 7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43" h="74">
                  <a:moveTo>
                    <a:pt x="1241" y="72"/>
                  </a:moveTo>
                  <a:cubicBezTo>
                    <a:pt x="1241" y="70"/>
                    <a:pt x="1241" y="70"/>
                    <a:pt x="1241" y="70"/>
                  </a:cubicBezTo>
                  <a:cubicBezTo>
                    <a:pt x="4" y="70"/>
                    <a:pt x="4" y="70"/>
                    <a:pt x="4" y="70"/>
                  </a:cubicBezTo>
                  <a:cubicBezTo>
                    <a:pt x="4" y="25"/>
                    <a:pt x="4" y="25"/>
                    <a:pt x="4" y="25"/>
                  </a:cubicBezTo>
                  <a:cubicBezTo>
                    <a:pt x="4" y="19"/>
                    <a:pt x="6" y="14"/>
                    <a:pt x="10" y="10"/>
                  </a:cubicBezTo>
                  <a:cubicBezTo>
                    <a:pt x="13" y="7"/>
                    <a:pt x="18" y="4"/>
                    <a:pt x="24" y="4"/>
                  </a:cubicBezTo>
                  <a:cubicBezTo>
                    <a:pt x="1219" y="4"/>
                    <a:pt x="1219" y="4"/>
                    <a:pt x="1219" y="4"/>
                  </a:cubicBezTo>
                  <a:cubicBezTo>
                    <a:pt x="1225" y="4"/>
                    <a:pt x="1230" y="7"/>
                    <a:pt x="1234" y="10"/>
                  </a:cubicBezTo>
                  <a:cubicBezTo>
                    <a:pt x="1237" y="14"/>
                    <a:pt x="1239" y="19"/>
                    <a:pt x="1239" y="25"/>
                  </a:cubicBezTo>
                  <a:cubicBezTo>
                    <a:pt x="1239" y="72"/>
                    <a:pt x="1239" y="72"/>
                    <a:pt x="1239" y="72"/>
                  </a:cubicBezTo>
                  <a:cubicBezTo>
                    <a:pt x="1241" y="72"/>
                    <a:pt x="1241" y="72"/>
                    <a:pt x="1241" y="72"/>
                  </a:cubicBezTo>
                  <a:cubicBezTo>
                    <a:pt x="1241" y="70"/>
                    <a:pt x="1241" y="70"/>
                    <a:pt x="1241" y="70"/>
                  </a:cubicBezTo>
                  <a:cubicBezTo>
                    <a:pt x="1241" y="72"/>
                    <a:pt x="1241" y="72"/>
                    <a:pt x="1241" y="72"/>
                  </a:cubicBezTo>
                  <a:cubicBezTo>
                    <a:pt x="1243" y="72"/>
                    <a:pt x="1243" y="72"/>
                    <a:pt x="1243" y="72"/>
                  </a:cubicBezTo>
                  <a:cubicBezTo>
                    <a:pt x="1243" y="25"/>
                    <a:pt x="1243" y="25"/>
                    <a:pt x="1243" y="25"/>
                  </a:cubicBezTo>
                  <a:cubicBezTo>
                    <a:pt x="1243" y="11"/>
                    <a:pt x="1233" y="0"/>
                    <a:pt x="1219" y="0"/>
                  </a:cubicBezTo>
                  <a:cubicBezTo>
                    <a:pt x="24" y="0"/>
                    <a:pt x="24" y="0"/>
                    <a:pt x="24" y="0"/>
                  </a:cubicBezTo>
                  <a:cubicBezTo>
                    <a:pt x="11" y="0"/>
                    <a:pt x="0" y="11"/>
                    <a:pt x="0" y="25"/>
                  </a:cubicBezTo>
                  <a:cubicBezTo>
                    <a:pt x="0" y="74"/>
                    <a:pt x="0" y="74"/>
                    <a:pt x="0" y="74"/>
                  </a:cubicBezTo>
                  <a:cubicBezTo>
                    <a:pt x="1243" y="74"/>
                    <a:pt x="1243" y="74"/>
                    <a:pt x="1243" y="74"/>
                  </a:cubicBezTo>
                  <a:cubicBezTo>
                    <a:pt x="1243" y="72"/>
                    <a:pt x="1243" y="72"/>
                    <a:pt x="1243" y="72"/>
                  </a:cubicBezTo>
                  <a:cubicBezTo>
                    <a:pt x="1241" y="72"/>
                    <a:pt x="1241" y="72"/>
                    <a:pt x="1241" y="7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任意多边形: 形状 33">
              <a:extLst>
                <a:ext uri="{FF2B5EF4-FFF2-40B4-BE49-F238E27FC236}">
                  <a16:creationId xmlns:a16="http://schemas.microsoft.com/office/drawing/2014/main" id="{A18DA3A8-2D02-41CD-9A5F-8A260A65EE7B}"/>
                </a:ext>
              </a:extLst>
            </p:cNvPr>
            <p:cNvSpPr/>
            <p:nvPr/>
          </p:nvSpPr>
          <p:spPr bwMode="auto">
            <a:xfrm flipH="1">
              <a:off x="6002901" y="2075045"/>
              <a:ext cx="249924" cy="146571"/>
            </a:xfrm>
            <a:custGeom>
              <a:avLst/>
              <a:gdLst>
                <a:gd name="T0" fmla="*/ 129 w 133"/>
                <a:gd name="T1" fmla="*/ 74 h 78"/>
                <a:gd name="T2" fmla="*/ 129 w 133"/>
                <a:gd name="T3" fmla="*/ 70 h 78"/>
                <a:gd name="T4" fmla="*/ 9 w 133"/>
                <a:gd name="T5" fmla="*/ 70 h 78"/>
                <a:gd name="T6" fmla="*/ 9 w 133"/>
                <a:gd name="T7" fmla="*/ 8 h 78"/>
                <a:gd name="T8" fmla="*/ 125 w 133"/>
                <a:gd name="T9" fmla="*/ 8 h 78"/>
                <a:gd name="T10" fmla="*/ 125 w 133"/>
                <a:gd name="T11" fmla="*/ 74 h 78"/>
                <a:gd name="T12" fmla="*/ 129 w 133"/>
                <a:gd name="T13" fmla="*/ 74 h 78"/>
                <a:gd name="T14" fmla="*/ 129 w 133"/>
                <a:gd name="T15" fmla="*/ 70 h 78"/>
                <a:gd name="T16" fmla="*/ 129 w 133"/>
                <a:gd name="T17" fmla="*/ 74 h 78"/>
                <a:gd name="T18" fmla="*/ 133 w 133"/>
                <a:gd name="T19" fmla="*/ 74 h 78"/>
                <a:gd name="T20" fmla="*/ 133 w 133"/>
                <a:gd name="T21" fmla="*/ 0 h 78"/>
                <a:gd name="T22" fmla="*/ 0 w 133"/>
                <a:gd name="T23" fmla="*/ 0 h 78"/>
                <a:gd name="T24" fmla="*/ 0 w 133"/>
                <a:gd name="T25" fmla="*/ 78 h 78"/>
                <a:gd name="T26" fmla="*/ 133 w 133"/>
                <a:gd name="T27" fmla="*/ 78 h 78"/>
                <a:gd name="T28" fmla="*/ 133 w 133"/>
                <a:gd name="T29" fmla="*/ 74 h 78"/>
                <a:gd name="T30" fmla="*/ 129 w 133"/>
                <a:gd name="T31" fmla="*/ 7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3" h="78">
                  <a:moveTo>
                    <a:pt x="129" y="74"/>
                  </a:moveTo>
                  <a:lnTo>
                    <a:pt x="129" y="70"/>
                  </a:lnTo>
                  <a:lnTo>
                    <a:pt x="9" y="70"/>
                  </a:lnTo>
                  <a:lnTo>
                    <a:pt x="9" y="8"/>
                  </a:lnTo>
                  <a:lnTo>
                    <a:pt x="125" y="8"/>
                  </a:lnTo>
                  <a:lnTo>
                    <a:pt x="125" y="74"/>
                  </a:lnTo>
                  <a:lnTo>
                    <a:pt x="129" y="74"/>
                  </a:lnTo>
                  <a:lnTo>
                    <a:pt x="129" y="70"/>
                  </a:lnTo>
                  <a:lnTo>
                    <a:pt x="129" y="74"/>
                  </a:lnTo>
                  <a:lnTo>
                    <a:pt x="133" y="74"/>
                  </a:lnTo>
                  <a:lnTo>
                    <a:pt x="133" y="0"/>
                  </a:lnTo>
                  <a:lnTo>
                    <a:pt x="0" y="0"/>
                  </a:lnTo>
                  <a:lnTo>
                    <a:pt x="0" y="78"/>
                  </a:lnTo>
                  <a:lnTo>
                    <a:pt x="133" y="78"/>
                  </a:lnTo>
                  <a:lnTo>
                    <a:pt x="133" y="74"/>
                  </a:lnTo>
                  <a:lnTo>
                    <a:pt x="129" y="7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任意多边形: 形状 34">
              <a:extLst>
                <a:ext uri="{FF2B5EF4-FFF2-40B4-BE49-F238E27FC236}">
                  <a16:creationId xmlns:a16="http://schemas.microsoft.com/office/drawing/2014/main" id="{4EF49068-48B4-4D20-BAEA-6CFF462797EC}"/>
                </a:ext>
              </a:extLst>
            </p:cNvPr>
            <p:cNvSpPr/>
            <p:nvPr/>
          </p:nvSpPr>
          <p:spPr bwMode="auto">
            <a:xfrm flipH="1">
              <a:off x="3866342" y="2093836"/>
              <a:ext cx="2035087" cy="116505"/>
            </a:xfrm>
            <a:custGeom>
              <a:avLst/>
              <a:gdLst>
                <a:gd name="T0" fmla="*/ 1079 w 1083"/>
                <a:gd name="T1" fmla="*/ 58 h 62"/>
                <a:gd name="T2" fmla="*/ 1079 w 1083"/>
                <a:gd name="T3" fmla="*/ 54 h 62"/>
                <a:gd name="T4" fmla="*/ 9 w 1083"/>
                <a:gd name="T5" fmla="*/ 54 h 62"/>
                <a:gd name="T6" fmla="*/ 9 w 1083"/>
                <a:gd name="T7" fmla="*/ 8 h 62"/>
                <a:gd name="T8" fmla="*/ 1075 w 1083"/>
                <a:gd name="T9" fmla="*/ 8 h 62"/>
                <a:gd name="T10" fmla="*/ 1075 w 1083"/>
                <a:gd name="T11" fmla="*/ 58 h 62"/>
                <a:gd name="T12" fmla="*/ 1079 w 1083"/>
                <a:gd name="T13" fmla="*/ 58 h 62"/>
                <a:gd name="T14" fmla="*/ 1079 w 1083"/>
                <a:gd name="T15" fmla="*/ 54 h 62"/>
                <a:gd name="T16" fmla="*/ 1079 w 1083"/>
                <a:gd name="T17" fmla="*/ 58 h 62"/>
                <a:gd name="T18" fmla="*/ 1083 w 1083"/>
                <a:gd name="T19" fmla="*/ 58 h 62"/>
                <a:gd name="T20" fmla="*/ 1083 w 1083"/>
                <a:gd name="T21" fmla="*/ 0 h 62"/>
                <a:gd name="T22" fmla="*/ 0 w 1083"/>
                <a:gd name="T23" fmla="*/ 0 h 62"/>
                <a:gd name="T24" fmla="*/ 0 w 1083"/>
                <a:gd name="T25" fmla="*/ 62 h 62"/>
                <a:gd name="T26" fmla="*/ 1083 w 1083"/>
                <a:gd name="T27" fmla="*/ 62 h 62"/>
                <a:gd name="T28" fmla="*/ 1083 w 1083"/>
                <a:gd name="T29" fmla="*/ 58 h 62"/>
                <a:gd name="T30" fmla="*/ 1079 w 1083"/>
                <a:gd name="T31" fmla="*/ 5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3" h="62">
                  <a:moveTo>
                    <a:pt x="1079" y="58"/>
                  </a:moveTo>
                  <a:lnTo>
                    <a:pt x="1079" y="54"/>
                  </a:lnTo>
                  <a:lnTo>
                    <a:pt x="9" y="54"/>
                  </a:lnTo>
                  <a:lnTo>
                    <a:pt x="9" y="8"/>
                  </a:lnTo>
                  <a:lnTo>
                    <a:pt x="1075" y="8"/>
                  </a:lnTo>
                  <a:lnTo>
                    <a:pt x="1075" y="58"/>
                  </a:lnTo>
                  <a:lnTo>
                    <a:pt x="1079" y="58"/>
                  </a:lnTo>
                  <a:lnTo>
                    <a:pt x="1079" y="54"/>
                  </a:lnTo>
                  <a:lnTo>
                    <a:pt x="1079" y="58"/>
                  </a:lnTo>
                  <a:lnTo>
                    <a:pt x="1083" y="58"/>
                  </a:lnTo>
                  <a:lnTo>
                    <a:pt x="1083" y="0"/>
                  </a:lnTo>
                  <a:lnTo>
                    <a:pt x="0" y="0"/>
                  </a:lnTo>
                  <a:lnTo>
                    <a:pt x="0" y="62"/>
                  </a:lnTo>
                  <a:lnTo>
                    <a:pt x="1083" y="62"/>
                  </a:lnTo>
                  <a:lnTo>
                    <a:pt x="1083" y="58"/>
                  </a:lnTo>
                  <a:lnTo>
                    <a:pt x="1079" y="5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任意多边形: 形状 35">
              <a:extLst>
                <a:ext uri="{FF2B5EF4-FFF2-40B4-BE49-F238E27FC236}">
                  <a16:creationId xmlns:a16="http://schemas.microsoft.com/office/drawing/2014/main" id="{FE6D8637-A744-41C8-BF84-B565B24F0CE7}"/>
                </a:ext>
              </a:extLst>
            </p:cNvPr>
            <p:cNvSpPr/>
            <p:nvPr/>
          </p:nvSpPr>
          <p:spPr bwMode="auto">
            <a:xfrm flipH="1">
              <a:off x="4804023" y="2386979"/>
              <a:ext cx="1525845" cy="2465405"/>
            </a:xfrm>
            <a:custGeom>
              <a:avLst/>
              <a:gdLst>
                <a:gd name="T0" fmla="*/ 808 w 812"/>
                <a:gd name="T1" fmla="*/ 1307 h 1312"/>
                <a:gd name="T2" fmla="*/ 808 w 812"/>
                <a:gd name="T3" fmla="*/ 1303 h 1312"/>
                <a:gd name="T4" fmla="*/ 8 w 812"/>
                <a:gd name="T5" fmla="*/ 1303 h 1312"/>
                <a:gd name="T6" fmla="*/ 8 w 812"/>
                <a:gd name="T7" fmla="*/ 8 h 1312"/>
                <a:gd name="T8" fmla="*/ 804 w 812"/>
                <a:gd name="T9" fmla="*/ 8 h 1312"/>
                <a:gd name="T10" fmla="*/ 804 w 812"/>
                <a:gd name="T11" fmla="*/ 1307 h 1312"/>
                <a:gd name="T12" fmla="*/ 808 w 812"/>
                <a:gd name="T13" fmla="*/ 1307 h 1312"/>
                <a:gd name="T14" fmla="*/ 808 w 812"/>
                <a:gd name="T15" fmla="*/ 1303 h 1312"/>
                <a:gd name="T16" fmla="*/ 808 w 812"/>
                <a:gd name="T17" fmla="*/ 1307 h 1312"/>
                <a:gd name="T18" fmla="*/ 812 w 812"/>
                <a:gd name="T19" fmla="*/ 1307 h 1312"/>
                <a:gd name="T20" fmla="*/ 812 w 812"/>
                <a:gd name="T21" fmla="*/ 0 h 1312"/>
                <a:gd name="T22" fmla="*/ 0 w 812"/>
                <a:gd name="T23" fmla="*/ 0 h 1312"/>
                <a:gd name="T24" fmla="*/ 0 w 812"/>
                <a:gd name="T25" fmla="*/ 1312 h 1312"/>
                <a:gd name="T26" fmla="*/ 812 w 812"/>
                <a:gd name="T27" fmla="*/ 1312 h 1312"/>
                <a:gd name="T28" fmla="*/ 812 w 812"/>
                <a:gd name="T29" fmla="*/ 1307 h 1312"/>
                <a:gd name="T30" fmla="*/ 808 w 812"/>
                <a:gd name="T31" fmla="*/ 1307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2" h="1312">
                  <a:moveTo>
                    <a:pt x="808" y="1307"/>
                  </a:moveTo>
                  <a:lnTo>
                    <a:pt x="808" y="1303"/>
                  </a:lnTo>
                  <a:lnTo>
                    <a:pt x="8" y="1303"/>
                  </a:lnTo>
                  <a:lnTo>
                    <a:pt x="8" y="8"/>
                  </a:lnTo>
                  <a:lnTo>
                    <a:pt x="804" y="8"/>
                  </a:lnTo>
                  <a:lnTo>
                    <a:pt x="804" y="1307"/>
                  </a:lnTo>
                  <a:lnTo>
                    <a:pt x="808" y="1307"/>
                  </a:lnTo>
                  <a:lnTo>
                    <a:pt x="808" y="1303"/>
                  </a:lnTo>
                  <a:lnTo>
                    <a:pt x="808" y="1307"/>
                  </a:lnTo>
                  <a:lnTo>
                    <a:pt x="812" y="1307"/>
                  </a:lnTo>
                  <a:lnTo>
                    <a:pt x="812" y="0"/>
                  </a:lnTo>
                  <a:lnTo>
                    <a:pt x="0" y="0"/>
                  </a:lnTo>
                  <a:lnTo>
                    <a:pt x="0" y="1312"/>
                  </a:lnTo>
                  <a:lnTo>
                    <a:pt x="812" y="1312"/>
                  </a:lnTo>
                  <a:lnTo>
                    <a:pt x="812" y="1307"/>
                  </a:lnTo>
                  <a:lnTo>
                    <a:pt x="808" y="130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任意多边形: 形状 36">
              <a:extLst>
                <a:ext uri="{FF2B5EF4-FFF2-40B4-BE49-F238E27FC236}">
                  <a16:creationId xmlns:a16="http://schemas.microsoft.com/office/drawing/2014/main" id="{511661C5-A11B-4E56-9AF5-4D373F2075D1}"/>
                </a:ext>
              </a:extLst>
            </p:cNvPr>
            <p:cNvSpPr/>
            <p:nvPr/>
          </p:nvSpPr>
          <p:spPr bwMode="auto">
            <a:xfrm flipH="1">
              <a:off x="4804023" y="2386979"/>
              <a:ext cx="1525845" cy="2465405"/>
            </a:xfrm>
            <a:custGeom>
              <a:avLst/>
              <a:gdLst>
                <a:gd name="T0" fmla="*/ 808 w 812"/>
                <a:gd name="T1" fmla="*/ 1307 h 1312"/>
                <a:gd name="T2" fmla="*/ 808 w 812"/>
                <a:gd name="T3" fmla="*/ 1303 h 1312"/>
                <a:gd name="T4" fmla="*/ 8 w 812"/>
                <a:gd name="T5" fmla="*/ 1303 h 1312"/>
                <a:gd name="T6" fmla="*/ 8 w 812"/>
                <a:gd name="T7" fmla="*/ 8 h 1312"/>
                <a:gd name="T8" fmla="*/ 804 w 812"/>
                <a:gd name="T9" fmla="*/ 8 h 1312"/>
                <a:gd name="T10" fmla="*/ 804 w 812"/>
                <a:gd name="T11" fmla="*/ 1307 h 1312"/>
                <a:gd name="T12" fmla="*/ 808 w 812"/>
                <a:gd name="T13" fmla="*/ 1307 h 1312"/>
                <a:gd name="T14" fmla="*/ 808 w 812"/>
                <a:gd name="T15" fmla="*/ 1303 h 1312"/>
                <a:gd name="T16" fmla="*/ 808 w 812"/>
                <a:gd name="T17" fmla="*/ 1307 h 1312"/>
                <a:gd name="T18" fmla="*/ 812 w 812"/>
                <a:gd name="T19" fmla="*/ 1307 h 1312"/>
                <a:gd name="T20" fmla="*/ 812 w 812"/>
                <a:gd name="T21" fmla="*/ 0 h 1312"/>
                <a:gd name="T22" fmla="*/ 0 w 812"/>
                <a:gd name="T23" fmla="*/ 0 h 1312"/>
                <a:gd name="T24" fmla="*/ 0 w 812"/>
                <a:gd name="T25" fmla="*/ 1312 h 1312"/>
                <a:gd name="T26" fmla="*/ 812 w 812"/>
                <a:gd name="T27" fmla="*/ 1312 h 1312"/>
                <a:gd name="T28" fmla="*/ 812 w 812"/>
                <a:gd name="T29" fmla="*/ 1307 h 1312"/>
                <a:gd name="T30" fmla="*/ 808 w 812"/>
                <a:gd name="T31" fmla="*/ 1307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12" h="1312">
                  <a:moveTo>
                    <a:pt x="808" y="1307"/>
                  </a:moveTo>
                  <a:lnTo>
                    <a:pt x="808" y="1303"/>
                  </a:lnTo>
                  <a:lnTo>
                    <a:pt x="8" y="1303"/>
                  </a:lnTo>
                  <a:lnTo>
                    <a:pt x="8" y="8"/>
                  </a:lnTo>
                  <a:lnTo>
                    <a:pt x="804" y="8"/>
                  </a:lnTo>
                  <a:lnTo>
                    <a:pt x="804" y="1307"/>
                  </a:lnTo>
                  <a:lnTo>
                    <a:pt x="808" y="1307"/>
                  </a:lnTo>
                  <a:lnTo>
                    <a:pt x="808" y="1303"/>
                  </a:lnTo>
                  <a:lnTo>
                    <a:pt x="808" y="1307"/>
                  </a:lnTo>
                  <a:lnTo>
                    <a:pt x="812" y="1307"/>
                  </a:lnTo>
                  <a:lnTo>
                    <a:pt x="812" y="0"/>
                  </a:lnTo>
                  <a:lnTo>
                    <a:pt x="0" y="0"/>
                  </a:lnTo>
                  <a:lnTo>
                    <a:pt x="0" y="1312"/>
                  </a:lnTo>
                  <a:lnTo>
                    <a:pt x="812" y="1312"/>
                  </a:lnTo>
                  <a:lnTo>
                    <a:pt x="812" y="1307"/>
                  </a:lnTo>
                  <a:lnTo>
                    <a:pt x="808" y="13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任意多边形: 形状 37">
              <a:extLst>
                <a:ext uri="{FF2B5EF4-FFF2-40B4-BE49-F238E27FC236}">
                  <a16:creationId xmlns:a16="http://schemas.microsoft.com/office/drawing/2014/main" id="{6A1C195F-D601-4D1E-BB79-DF3EF962F261}"/>
                </a:ext>
              </a:extLst>
            </p:cNvPr>
            <p:cNvSpPr/>
            <p:nvPr/>
          </p:nvSpPr>
          <p:spPr bwMode="auto">
            <a:xfrm flipH="1">
              <a:off x="1620793" y="3217550"/>
              <a:ext cx="1159417" cy="1634834"/>
            </a:xfrm>
            <a:custGeom>
              <a:avLst/>
              <a:gdLst>
                <a:gd name="T0" fmla="*/ 613 w 617"/>
                <a:gd name="T1" fmla="*/ 865 h 870"/>
                <a:gd name="T2" fmla="*/ 613 w 617"/>
                <a:gd name="T3" fmla="*/ 861 h 870"/>
                <a:gd name="T4" fmla="*/ 8 w 617"/>
                <a:gd name="T5" fmla="*/ 861 h 870"/>
                <a:gd name="T6" fmla="*/ 8 w 617"/>
                <a:gd name="T7" fmla="*/ 8 h 870"/>
                <a:gd name="T8" fmla="*/ 609 w 617"/>
                <a:gd name="T9" fmla="*/ 8 h 870"/>
                <a:gd name="T10" fmla="*/ 609 w 617"/>
                <a:gd name="T11" fmla="*/ 865 h 870"/>
                <a:gd name="T12" fmla="*/ 613 w 617"/>
                <a:gd name="T13" fmla="*/ 865 h 870"/>
                <a:gd name="T14" fmla="*/ 613 w 617"/>
                <a:gd name="T15" fmla="*/ 861 h 870"/>
                <a:gd name="T16" fmla="*/ 613 w 617"/>
                <a:gd name="T17" fmla="*/ 865 h 870"/>
                <a:gd name="T18" fmla="*/ 617 w 617"/>
                <a:gd name="T19" fmla="*/ 865 h 870"/>
                <a:gd name="T20" fmla="*/ 617 w 617"/>
                <a:gd name="T21" fmla="*/ 0 h 870"/>
                <a:gd name="T22" fmla="*/ 0 w 617"/>
                <a:gd name="T23" fmla="*/ 0 h 870"/>
                <a:gd name="T24" fmla="*/ 0 w 617"/>
                <a:gd name="T25" fmla="*/ 870 h 870"/>
                <a:gd name="T26" fmla="*/ 617 w 617"/>
                <a:gd name="T27" fmla="*/ 870 h 870"/>
                <a:gd name="T28" fmla="*/ 617 w 617"/>
                <a:gd name="T29" fmla="*/ 865 h 870"/>
                <a:gd name="T30" fmla="*/ 613 w 617"/>
                <a:gd name="T31" fmla="*/ 865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7" h="870">
                  <a:moveTo>
                    <a:pt x="613" y="865"/>
                  </a:moveTo>
                  <a:lnTo>
                    <a:pt x="613" y="861"/>
                  </a:lnTo>
                  <a:lnTo>
                    <a:pt x="8" y="861"/>
                  </a:lnTo>
                  <a:lnTo>
                    <a:pt x="8" y="8"/>
                  </a:lnTo>
                  <a:lnTo>
                    <a:pt x="609" y="8"/>
                  </a:lnTo>
                  <a:lnTo>
                    <a:pt x="609" y="865"/>
                  </a:lnTo>
                  <a:lnTo>
                    <a:pt x="613" y="865"/>
                  </a:lnTo>
                  <a:lnTo>
                    <a:pt x="613" y="861"/>
                  </a:lnTo>
                  <a:lnTo>
                    <a:pt x="613" y="865"/>
                  </a:lnTo>
                  <a:lnTo>
                    <a:pt x="617" y="865"/>
                  </a:lnTo>
                  <a:lnTo>
                    <a:pt x="617" y="0"/>
                  </a:lnTo>
                  <a:lnTo>
                    <a:pt x="0" y="0"/>
                  </a:lnTo>
                  <a:lnTo>
                    <a:pt x="0" y="870"/>
                  </a:lnTo>
                  <a:lnTo>
                    <a:pt x="617" y="870"/>
                  </a:lnTo>
                  <a:lnTo>
                    <a:pt x="617" y="865"/>
                  </a:lnTo>
                  <a:lnTo>
                    <a:pt x="613" y="86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任意多边形: 形状 38">
              <a:extLst>
                <a:ext uri="{FF2B5EF4-FFF2-40B4-BE49-F238E27FC236}">
                  <a16:creationId xmlns:a16="http://schemas.microsoft.com/office/drawing/2014/main" id="{1D208C89-7421-4618-BE9C-6CBB0CAD453E}"/>
                </a:ext>
              </a:extLst>
            </p:cNvPr>
            <p:cNvSpPr/>
            <p:nvPr/>
          </p:nvSpPr>
          <p:spPr bwMode="auto">
            <a:xfrm flipH="1">
              <a:off x="1620793" y="2386979"/>
              <a:ext cx="1159417" cy="729098"/>
            </a:xfrm>
            <a:custGeom>
              <a:avLst/>
              <a:gdLst>
                <a:gd name="T0" fmla="*/ 613 w 617"/>
                <a:gd name="T1" fmla="*/ 4 h 388"/>
                <a:gd name="T2" fmla="*/ 613 w 617"/>
                <a:gd name="T3" fmla="*/ 0 h 388"/>
                <a:gd name="T4" fmla="*/ 0 w 617"/>
                <a:gd name="T5" fmla="*/ 0 h 388"/>
                <a:gd name="T6" fmla="*/ 0 w 617"/>
                <a:gd name="T7" fmla="*/ 388 h 388"/>
                <a:gd name="T8" fmla="*/ 617 w 617"/>
                <a:gd name="T9" fmla="*/ 388 h 388"/>
                <a:gd name="T10" fmla="*/ 617 w 617"/>
                <a:gd name="T11" fmla="*/ 0 h 388"/>
                <a:gd name="T12" fmla="*/ 613 w 617"/>
                <a:gd name="T13" fmla="*/ 0 h 388"/>
                <a:gd name="T14" fmla="*/ 613 w 617"/>
                <a:gd name="T15" fmla="*/ 4 h 388"/>
                <a:gd name="T16" fmla="*/ 609 w 617"/>
                <a:gd name="T17" fmla="*/ 4 h 388"/>
                <a:gd name="T18" fmla="*/ 609 w 617"/>
                <a:gd name="T19" fmla="*/ 379 h 388"/>
                <a:gd name="T20" fmla="*/ 8 w 617"/>
                <a:gd name="T21" fmla="*/ 379 h 388"/>
                <a:gd name="T22" fmla="*/ 8 w 617"/>
                <a:gd name="T23" fmla="*/ 8 h 388"/>
                <a:gd name="T24" fmla="*/ 613 w 617"/>
                <a:gd name="T25" fmla="*/ 8 h 388"/>
                <a:gd name="T26" fmla="*/ 613 w 617"/>
                <a:gd name="T27" fmla="*/ 4 h 388"/>
                <a:gd name="T28" fmla="*/ 609 w 617"/>
                <a:gd name="T29" fmla="*/ 4 h 388"/>
                <a:gd name="T30" fmla="*/ 613 w 617"/>
                <a:gd name="T31" fmla="*/ 4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7" h="388">
                  <a:moveTo>
                    <a:pt x="613" y="4"/>
                  </a:moveTo>
                  <a:lnTo>
                    <a:pt x="613" y="0"/>
                  </a:lnTo>
                  <a:lnTo>
                    <a:pt x="0" y="0"/>
                  </a:lnTo>
                  <a:lnTo>
                    <a:pt x="0" y="388"/>
                  </a:lnTo>
                  <a:lnTo>
                    <a:pt x="617" y="388"/>
                  </a:lnTo>
                  <a:lnTo>
                    <a:pt x="617" y="0"/>
                  </a:lnTo>
                  <a:lnTo>
                    <a:pt x="613" y="0"/>
                  </a:lnTo>
                  <a:lnTo>
                    <a:pt x="613" y="4"/>
                  </a:lnTo>
                  <a:lnTo>
                    <a:pt x="609" y="4"/>
                  </a:lnTo>
                  <a:lnTo>
                    <a:pt x="609" y="379"/>
                  </a:lnTo>
                  <a:lnTo>
                    <a:pt x="8" y="379"/>
                  </a:lnTo>
                  <a:lnTo>
                    <a:pt x="8" y="8"/>
                  </a:lnTo>
                  <a:lnTo>
                    <a:pt x="613" y="8"/>
                  </a:lnTo>
                  <a:lnTo>
                    <a:pt x="613" y="4"/>
                  </a:lnTo>
                  <a:lnTo>
                    <a:pt x="609" y="4"/>
                  </a:lnTo>
                  <a:lnTo>
                    <a:pt x="613"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任意多边形: 形状 39">
              <a:extLst>
                <a:ext uri="{FF2B5EF4-FFF2-40B4-BE49-F238E27FC236}">
                  <a16:creationId xmlns:a16="http://schemas.microsoft.com/office/drawing/2014/main" id="{1CE84EAD-5792-4512-8126-749287FF8D3C}"/>
                </a:ext>
              </a:extLst>
            </p:cNvPr>
            <p:cNvSpPr/>
            <p:nvPr/>
          </p:nvSpPr>
          <p:spPr bwMode="auto">
            <a:xfrm flipH="1">
              <a:off x="2849739" y="2386979"/>
              <a:ext cx="1879120" cy="552461"/>
            </a:xfrm>
            <a:custGeom>
              <a:avLst/>
              <a:gdLst>
                <a:gd name="T0" fmla="*/ 995 w 1000"/>
                <a:gd name="T1" fmla="*/ 290 h 294"/>
                <a:gd name="T2" fmla="*/ 995 w 1000"/>
                <a:gd name="T3" fmla="*/ 286 h 294"/>
                <a:gd name="T4" fmla="*/ 8 w 1000"/>
                <a:gd name="T5" fmla="*/ 286 h 294"/>
                <a:gd name="T6" fmla="*/ 8 w 1000"/>
                <a:gd name="T7" fmla="*/ 8 h 294"/>
                <a:gd name="T8" fmla="*/ 991 w 1000"/>
                <a:gd name="T9" fmla="*/ 8 h 294"/>
                <a:gd name="T10" fmla="*/ 991 w 1000"/>
                <a:gd name="T11" fmla="*/ 290 h 294"/>
                <a:gd name="T12" fmla="*/ 995 w 1000"/>
                <a:gd name="T13" fmla="*/ 290 h 294"/>
                <a:gd name="T14" fmla="*/ 995 w 1000"/>
                <a:gd name="T15" fmla="*/ 286 h 294"/>
                <a:gd name="T16" fmla="*/ 995 w 1000"/>
                <a:gd name="T17" fmla="*/ 290 h 294"/>
                <a:gd name="T18" fmla="*/ 1000 w 1000"/>
                <a:gd name="T19" fmla="*/ 290 h 294"/>
                <a:gd name="T20" fmla="*/ 1000 w 1000"/>
                <a:gd name="T21" fmla="*/ 0 h 294"/>
                <a:gd name="T22" fmla="*/ 0 w 1000"/>
                <a:gd name="T23" fmla="*/ 0 h 294"/>
                <a:gd name="T24" fmla="*/ 0 w 1000"/>
                <a:gd name="T25" fmla="*/ 294 h 294"/>
                <a:gd name="T26" fmla="*/ 1000 w 1000"/>
                <a:gd name="T27" fmla="*/ 294 h 294"/>
                <a:gd name="T28" fmla="*/ 1000 w 1000"/>
                <a:gd name="T29" fmla="*/ 290 h 294"/>
                <a:gd name="T30" fmla="*/ 995 w 1000"/>
                <a:gd name="T31" fmla="*/ 29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4">
                  <a:moveTo>
                    <a:pt x="995" y="290"/>
                  </a:moveTo>
                  <a:lnTo>
                    <a:pt x="995" y="286"/>
                  </a:lnTo>
                  <a:lnTo>
                    <a:pt x="8" y="286"/>
                  </a:lnTo>
                  <a:lnTo>
                    <a:pt x="8" y="8"/>
                  </a:lnTo>
                  <a:lnTo>
                    <a:pt x="991" y="8"/>
                  </a:lnTo>
                  <a:lnTo>
                    <a:pt x="991" y="290"/>
                  </a:lnTo>
                  <a:lnTo>
                    <a:pt x="995" y="290"/>
                  </a:lnTo>
                  <a:lnTo>
                    <a:pt x="995" y="286"/>
                  </a:lnTo>
                  <a:lnTo>
                    <a:pt x="995" y="290"/>
                  </a:lnTo>
                  <a:lnTo>
                    <a:pt x="1000" y="290"/>
                  </a:lnTo>
                  <a:lnTo>
                    <a:pt x="1000" y="0"/>
                  </a:lnTo>
                  <a:lnTo>
                    <a:pt x="0" y="0"/>
                  </a:lnTo>
                  <a:lnTo>
                    <a:pt x="0" y="294"/>
                  </a:lnTo>
                  <a:lnTo>
                    <a:pt x="1000" y="294"/>
                  </a:lnTo>
                  <a:lnTo>
                    <a:pt x="1000" y="290"/>
                  </a:lnTo>
                  <a:lnTo>
                    <a:pt x="995" y="2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任意多边形: 形状 40">
              <a:extLst>
                <a:ext uri="{FF2B5EF4-FFF2-40B4-BE49-F238E27FC236}">
                  <a16:creationId xmlns:a16="http://schemas.microsoft.com/office/drawing/2014/main" id="{61E04AAE-205F-4A00-9512-985F44B918F7}"/>
                </a:ext>
              </a:extLst>
            </p:cNvPr>
            <p:cNvSpPr/>
            <p:nvPr/>
          </p:nvSpPr>
          <p:spPr bwMode="auto">
            <a:xfrm flipH="1">
              <a:off x="2849739" y="2386979"/>
              <a:ext cx="1879120" cy="552461"/>
            </a:xfrm>
            <a:custGeom>
              <a:avLst/>
              <a:gdLst>
                <a:gd name="T0" fmla="*/ 995 w 1000"/>
                <a:gd name="T1" fmla="*/ 290 h 294"/>
                <a:gd name="T2" fmla="*/ 995 w 1000"/>
                <a:gd name="T3" fmla="*/ 286 h 294"/>
                <a:gd name="T4" fmla="*/ 8 w 1000"/>
                <a:gd name="T5" fmla="*/ 286 h 294"/>
                <a:gd name="T6" fmla="*/ 8 w 1000"/>
                <a:gd name="T7" fmla="*/ 8 h 294"/>
                <a:gd name="T8" fmla="*/ 991 w 1000"/>
                <a:gd name="T9" fmla="*/ 8 h 294"/>
                <a:gd name="T10" fmla="*/ 991 w 1000"/>
                <a:gd name="T11" fmla="*/ 290 h 294"/>
                <a:gd name="T12" fmla="*/ 995 w 1000"/>
                <a:gd name="T13" fmla="*/ 290 h 294"/>
                <a:gd name="T14" fmla="*/ 995 w 1000"/>
                <a:gd name="T15" fmla="*/ 286 h 294"/>
                <a:gd name="T16" fmla="*/ 995 w 1000"/>
                <a:gd name="T17" fmla="*/ 290 h 294"/>
                <a:gd name="T18" fmla="*/ 1000 w 1000"/>
                <a:gd name="T19" fmla="*/ 290 h 294"/>
                <a:gd name="T20" fmla="*/ 1000 w 1000"/>
                <a:gd name="T21" fmla="*/ 0 h 294"/>
                <a:gd name="T22" fmla="*/ 0 w 1000"/>
                <a:gd name="T23" fmla="*/ 0 h 294"/>
                <a:gd name="T24" fmla="*/ 0 w 1000"/>
                <a:gd name="T25" fmla="*/ 294 h 294"/>
                <a:gd name="T26" fmla="*/ 1000 w 1000"/>
                <a:gd name="T27" fmla="*/ 294 h 294"/>
                <a:gd name="T28" fmla="*/ 1000 w 1000"/>
                <a:gd name="T29" fmla="*/ 290 h 294"/>
                <a:gd name="T30" fmla="*/ 995 w 1000"/>
                <a:gd name="T31" fmla="*/ 29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4">
                  <a:moveTo>
                    <a:pt x="995" y="290"/>
                  </a:moveTo>
                  <a:lnTo>
                    <a:pt x="995" y="286"/>
                  </a:lnTo>
                  <a:lnTo>
                    <a:pt x="8" y="286"/>
                  </a:lnTo>
                  <a:lnTo>
                    <a:pt x="8" y="8"/>
                  </a:lnTo>
                  <a:lnTo>
                    <a:pt x="991" y="8"/>
                  </a:lnTo>
                  <a:lnTo>
                    <a:pt x="991" y="290"/>
                  </a:lnTo>
                  <a:lnTo>
                    <a:pt x="995" y="290"/>
                  </a:lnTo>
                  <a:lnTo>
                    <a:pt x="995" y="286"/>
                  </a:lnTo>
                  <a:lnTo>
                    <a:pt x="995" y="290"/>
                  </a:lnTo>
                  <a:lnTo>
                    <a:pt x="1000" y="290"/>
                  </a:lnTo>
                  <a:lnTo>
                    <a:pt x="1000" y="0"/>
                  </a:lnTo>
                  <a:lnTo>
                    <a:pt x="0" y="0"/>
                  </a:lnTo>
                  <a:lnTo>
                    <a:pt x="0" y="294"/>
                  </a:lnTo>
                  <a:lnTo>
                    <a:pt x="1000" y="294"/>
                  </a:lnTo>
                  <a:lnTo>
                    <a:pt x="1000" y="290"/>
                  </a:lnTo>
                  <a:lnTo>
                    <a:pt x="995" y="29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任意多边形: 形状 41">
              <a:extLst>
                <a:ext uri="{FF2B5EF4-FFF2-40B4-BE49-F238E27FC236}">
                  <a16:creationId xmlns:a16="http://schemas.microsoft.com/office/drawing/2014/main" id="{6A7F5648-85DD-462E-8EE3-F4BE1CDB80BB}"/>
                </a:ext>
              </a:extLst>
            </p:cNvPr>
            <p:cNvSpPr/>
            <p:nvPr/>
          </p:nvSpPr>
          <p:spPr bwMode="auto">
            <a:xfrm flipH="1">
              <a:off x="2849739" y="3007088"/>
              <a:ext cx="1879120" cy="552461"/>
            </a:xfrm>
            <a:custGeom>
              <a:avLst/>
              <a:gdLst>
                <a:gd name="T0" fmla="*/ 995 w 1000"/>
                <a:gd name="T1" fmla="*/ 290 h 294"/>
                <a:gd name="T2" fmla="*/ 995 w 1000"/>
                <a:gd name="T3" fmla="*/ 286 h 294"/>
                <a:gd name="T4" fmla="*/ 8 w 1000"/>
                <a:gd name="T5" fmla="*/ 286 h 294"/>
                <a:gd name="T6" fmla="*/ 8 w 1000"/>
                <a:gd name="T7" fmla="*/ 8 h 294"/>
                <a:gd name="T8" fmla="*/ 991 w 1000"/>
                <a:gd name="T9" fmla="*/ 8 h 294"/>
                <a:gd name="T10" fmla="*/ 991 w 1000"/>
                <a:gd name="T11" fmla="*/ 290 h 294"/>
                <a:gd name="T12" fmla="*/ 995 w 1000"/>
                <a:gd name="T13" fmla="*/ 290 h 294"/>
                <a:gd name="T14" fmla="*/ 995 w 1000"/>
                <a:gd name="T15" fmla="*/ 286 h 294"/>
                <a:gd name="T16" fmla="*/ 995 w 1000"/>
                <a:gd name="T17" fmla="*/ 290 h 294"/>
                <a:gd name="T18" fmla="*/ 1000 w 1000"/>
                <a:gd name="T19" fmla="*/ 290 h 294"/>
                <a:gd name="T20" fmla="*/ 1000 w 1000"/>
                <a:gd name="T21" fmla="*/ 0 h 294"/>
                <a:gd name="T22" fmla="*/ 0 w 1000"/>
                <a:gd name="T23" fmla="*/ 0 h 294"/>
                <a:gd name="T24" fmla="*/ 0 w 1000"/>
                <a:gd name="T25" fmla="*/ 294 h 294"/>
                <a:gd name="T26" fmla="*/ 1000 w 1000"/>
                <a:gd name="T27" fmla="*/ 294 h 294"/>
                <a:gd name="T28" fmla="*/ 1000 w 1000"/>
                <a:gd name="T29" fmla="*/ 290 h 294"/>
                <a:gd name="T30" fmla="*/ 995 w 1000"/>
                <a:gd name="T31" fmla="*/ 29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4">
                  <a:moveTo>
                    <a:pt x="995" y="290"/>
                  </a:moveTo>
                  <a:lnTo>
                    <a:pt x="995" y="286"/>
                  </a:lnTo>
                  <a:lnTo>
                    <a:pt x="8" y="286"/>
                  </a:lnTo>
                  <a:lnTo>
                    <a:pt x="8" y="8"/>
                  </a:lnTo>
                  <a:lnTo>
                    <a:pt x="991" y="8"/>
                  </a:lnTo>
                  <a:lnTo>
                    <a:pt x="991" y="290"/>
                  </a:lnTo>
                  <a:lnTo>
                    <a:pt x="995" y="290"/>
                  </a:lnTo>
                  <a:lnTo>
                    <a:pt x="995" y="286"/>
                  </a:lnTo>
                  <a:lnTo>
                    <a:pt x="995" y="290"/>
                  </a:lnTo>
                  <a:lnTo>
                    <a:pt x="1000" y="290"/>
                  </a:lnTo>
                  <a:lnTo>
                    <a:pt x="1000" y="0"/>
                  </a:lnTo>
                  <a:lnTo>
                    <a:pt x="0" y="0"/>
                  </a:lnTo>
                  <a:lnTo>
                    <a:pt x="0" y="294"/>
                  </a:lnTo>
                  <a:lnTo>
                    <a:pt x="1000" y="294"/>
                  </a:lnTo>
                  <a:lnTo>
                    <a:pt x="1000" y="290"/>
                  </a:lnTo>
                  <a:lnTo>
                    <a:pt x="995" y="2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任意多边形: 形状 42">
              <a:extLst>
                <a:ext uri="{FF2B5EF4-FFF2-40B4-BE49-F238E27FC236}">
                  <a16:creationId xmlns:a16="http://schemas.microsoft.com/office/drawing/2014/main" id="{97291DC9-B0E2-4476-9105-6997483C78C2}"/>
                </a:ext>
              </a:extLst>
            </p:cNvPr>
            <p:cNvSpPr/>
            <p:nvPr/>
          </p:nvSpPr>
          <p:spPr bwMode="auto">
            <a:xfrm flipH="1">
              <a:off x="2849739" y="3627198"/>
              <a:ext cx="1879120" cy="554341"/>
            </a:xfrm>
            <a:custGeom>
              <a:avLst/>
              <a:gdLst>
                <a:gd name="T0" fmla="*/ 995 w 1000"/>
                <a:gd name="T1" fmla="*/ 290 h 295"/>
                <a:gd name="T2" fmla="*/ 995 w 1000"/>
                <a:gd name="T3" fmla="*/ 286 h 295"/>
                <a:gd name="T4" fmla="*/ 8 w 1000"/>
                <a:gd name="T5" fmla="*/ 286 h 295"/>
                <a:gd name="T6" fmla="*/ 8 w 1000"/>
                <a:gd name="T7" fmla="*/ 8 h 295"/>
                <a:gd name="T8" fmla="*/ 991 w 1000"/>
                <a:gd name="T9" fmla="*/ 8 h 295"/>
                <a:gd name="T10" fmla="*/ 991 w 1000"/>
                <a:gd name="T11" fmla="*/ 290 h 295"/>
                <a:gd name="T12" fmla="*/ 995 w 1000"/>
                <a:gd name="T13" fmla="*/ 290 h 295"/>
                <a:gd name="T14" fmla="*/ 995 w 1000"/>
                <a:gd name="T15" fmla="*/ 286 h 295"/>
                <a:gd name="T16" fmla="*/ 995 w 1000"/>
                <a:gd name="T17" fmla="*/ 290 h 295"/>
                <a:gd name="T18" fmla="*/ 1000 w 1000"/>
                <a:gd name="T19" fmla="*/ 290 h 295"/>
                <a:gd name="T20" fmla="*/ 1000 w 1000"/>
                <a:gd name="T21" fmla="*/ 0 h 295"/>
                <a:gd name="T22" fmla="*/ 0 w 1000"/>
                <a:gd name="T23" fmla="*/ 0 h 295"/>
                <a:gd name="T24" fmla="*/ 0 w 1000"/>
                <a:gd name="T25" fmla="*/ 295 h 295"/>
                <a:gd name="T26" fmla="*/ 1000 w 1000"/>
                <a:gd name="T27" fmla="*/ 295 h 295"/>
                <a:gd name="T28" fmla="*/ 1000 w 1000"/>
                <a:gd name="T29" fmla="*/ 290 h 295"/>
                <a:gd name="T30" fmla="*/ 995 w 1000"/>
                <a:gd name="T31" fmla="*/ 29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5">
                  <a:moveTo>
                    <a:pt x="995" y="290"/>
                  </a:moveTo>
                  <a:lnTo>
                    <a:pt x="995" y="286"/>
                  </a:lnTo>
                  <a:lnTo>
                    <a:pt x="8" y="286"/>
                  </a:lnTo>
                  <a:lnTo>
                    <a:pt x="8" y="8"/>
                  </a:lnTo>
                  <a:lnTo>
                    <a:pt x="991" y="8"/>
                  </a:lnTo>
                  <a:lnTo>
                    <a:pt x="991" y="290"/>
                  </a:lnTo>
                  <a:lnTo>
                    <a:pt x="995" y="290"/>
                  </a:lnTo>
                  <a:lnTo>
                    <a:pt x="995" y="286"/>
                  </a:lnTo>
                  <a:lnTo>
                    <a:pt x="995" y="290"/>
                  </a:lnTo>
                  <a:lnTo>
                    <a:pt x="1000" y="290"/>
                  </a:lnTo>
                  <a:lnTo>
                    <a:pt x="1000" y="0"/>
                  </a:lnTo>
                  <a:lnTo>
                    <a:pt x="0" y="0"/>
                  </a:lnTo>
                  <a:lnTo>
                    <a:pt x="0" y="295"/>
                  </a:lnTo>
                  <a:lnTo>
                    <a:pt x="1000" y="295"/>
                  </a:lnTo>
                  <a:lnTo>
                    <a:pt x="1000" y="290"/>
                  </a:lnTo>
                  <a:lnTo>
                    <a:pt x="995" y="2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任意多边形: 形状 43">
              <a:extLst>
                <a:ext uri="{FF2B5EF4-FFF2-40B4-BE49-F238E27FC236}">
                  <a16:creationId xmlns:a16="http://schemas.microsoft.com/office/drawing/2014/main" id="{F86296EE-FF10-4781-8704-A7C61A5E89E8}"/>
                </a:ext>
              </a:extLst>
            </p:cNvPr>
            <p:cNvSpPr/>
            <p:nvPr/>
          </p:nvSpPr>
          <p:spPr bwMode="auto">
            <a:xfrm flipH="1">
              <a:off x="2849739" y="4247307"/>
              <a:ext cx="1879120" cy="558099"/>
            </a:xfrm>
            <a:custGeom>
              <a:avLst/>
              <a:gdLst>
                <a:gd name="T0" fmla="*/ 995 w 1000"/>
                <a:gd name="T1" fmla="*/ 293 h 297"/>
                <a:gd name="T2" fmla="*/ 995 w 1000"/>
                <a:gd name="T3" fmla="*/ 288 h 297"/>
                <a:gd name="T4" fmla="*/ 8 w 1000"/>
                <a:gd name="T5" fmla="*/ 288 h 297"/>
                <a:gd name="T6" fmla="*/ 8 w 1000"/>
                <a:gd name="T7" fmla="*/ 8 h 297"/>
                <a:gd name="T8" fmla="*/ 991 w 1000"/>
                <a:gd name="T9" fmla="*/ 8 h 297"/>
                <a:gd name="T10" fmla="*/ 991 w 1000"/>
                <a:gd name="T11" fmla="*/ 293 h 297"/>
                <a:gd name="T12" fmla="*/ 995 w 1000"/>
                <a:gd name="T13" fmla="*/ 293 h 297"/>
                <a:gd name="T14" fmla="*/ 995 w 1000"/>
                <a:gd name="T15" fmla="*/ 288 h 297"/>
                <a:gd name="T16" fmla="*/ 995 w 1000"/>
                <a:gd name="T17" fmla="*/ 293 h 297"/>
                <a:gd name="T18" fmla="*/ 1000 w 1000"/>
                <a:gd name="T19" fmla="*/ 293 h 297"/>
                <a:gd name="T20" fmla="*/ 1000 w 1000"/>
                <a:gd name="T21" fmla="*/ 0 h 297"/>
                <a:gd name="T22" fmla="*/ 0 w 1000"/>
                <a:gd name="T23" fmla="*/ 0 h 297"/>
                <a:gd name="T24" fmla="*/ 0 w 1000"/>
                <a:gd name="T25" fmla="*/ 297 h 297"/>
                <a:gd name="T26" fmla="*/ 1000 w 1000"/>
                <a:gd name="T27" fmla="*/ 297 h 297"/>
                <a:gd name="T28" fmla="*/ 1000 w 1000"/>
                <a:gd name="T29" fmla="*/ 293 h 297"/>
                <a:gd name="T30" fmla="*/ 995 w 1000"/>
                <a:gd name="T31" fmla="*/ 293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0" h="297">
                  <a:moveTo>
                    <a:pt x="995" y="293"/>
                  </a:moveTo>
                  <a:lnTo>
                    <a:pt x="995" y="288"/>
                  </a:lnTo>
                  <a:lnTo>
                    <a:pt x="8" y="288"/>
                  </a:lnTo>
                  <a:lnTo>
                    <a:pt x="8" y="8"/>
                  </a:lnTo>
                  <a:lnTo>
                    <a:pt x="991" y="8"/>
                  </a:lnTo>
                  <a:lnTo>
                    <a:pt x="991" y="293"/>
                  </a:lnTo>
                  <a:lnTo>
                    <a:pt x="995" y="293"/>
                  </a:lnTo>
                  <a:lnTo>
                    <a:pt x="995" y="288"/>
                  </a:lnTo>
                  <a:lnTo>
                    <a:pt x="995" y="293"/>
                  </a:lnTo>
                  <a:lnTo>
                    <a:pt x="1000" y="293"/>
                  </a:lnTo>
                  <a:lnTo>
                    <a:pt x="1000" y="0"/>
                  </a:lnTo>
                  <a:lnTo>
                    <a:pt x="0" y="0"/>
                  </a:lnTo>
                  <a:lnTo>
                    <a:pt x="0" y="297"/>
                  </a:lnTo>
                  <a:lnTo>
                    <a:pt x="1000" y="297"/>
                  </a:lnTo>
                  <a:lnTo>
                    <a:pt x="1000" y="293"/>
                  </a:lnTo>
                  <a:lnTo>
                    <a:pt x="995" y="2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任意多边形: 形状 44">
              <a:extLst>
                <a:ext uri="{FF2B5EF4-FFF2-40B4-BE49-F238E27FC236}">
                  <a16:creationId xmlns:a16="http://schemas.microsoft.com/office/drawing/2014/main" id="{2214F208-EC59-455E-93DA-86DE29C436D5}"/>
                </a:ext>
              </a:extLst>
            </p:cNvPr>
            <p:cNvSpPr/>
            <p:nvPr/>
          </p:nvSpPr>
          <p:spPr bwMode="auto">
            <a:xfrm flipH="1">
              <a:off x="1556905" y="2003639"/>
              <a:ext cx="4840613" cy="2933306"/>
            </a:xfrm>
            <a:custGeom>
              <a:avLst/>
              <a:gdLst>
                <a:gd name="T0" fmla="*/ 1223 w 1239"/>
                <a:gd name="T1" fmla="*/ 752 h 752"/>
                <a:gd name="T2" fmla="*/ 17 w 1239"/>
                <a:gd name="T3" fmla="*/ 752 h 752"/>
                <a:gd name="T4" fmla="*/ 0 w 1239"/>
                <a:gd name="T5" fmla="*/ 735 h 752"/>
                <a:gd name="T6" fmla="*/ 0 w 1239"/>
                <a:gd name="T7" fmla="*/ 16 h 752"/>
                <a:gd name="T8" fmla="*/ 17 w 1239"/>
                <a:gd name="T9" fmla="*/ 0 h 752"/>
                <a:gd name="T10" fmla="*/ 1223 w 1239"/>
                <a:gd name="T11" fmla="*/ 0 h 752"/>
                <a:gd name="T12" fmla="*/ 1239 w 1239"/>
                <a:gd name="T13" fmla="*/ 16 h 752"/>
                <a:gd name="T14" fmla="*/ 1239 w 1239"/>
                <a:gd name="T15" fmla="*/ 735 h 752"/>
                <a:gd name="T16" fmla="*/ 1223 w 1239"/>
                <a:gd name="T17" fmla="*/ 752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9" h="752">
                  <a:moveTo>
                    <a:pt x="1223" y="752"/>
                  </a:moveTo>
                  <a:cubicBezTo>
                    <a:pt x="17" y="752"/>
                    <a:pt x="17" y="752"/>
                    <a:pt x="17" y="752"/>
                  </a:cubicBezTo>
                  <a:cubicBezTo>
                    <a:pt x="7" y="752"/>
                    <a:pt x="0" y="744"/>
                    <a:pt x="0" y="735"/>
                  </a:cubicBezTo>
                  <a:cubicBezTo>
                    <a:pt x="0" y="16"/>
                    <a:pt x="0" y="16"/>
                    <a:pt x="0" y="16"/>
                  </a:cubicBezTo>
                  <a:cubicBezTo>
                    <a:pt x="0" y="7"/>
                    <a:pt x="7" y="0"/>
                    <a:pt x="17" y="0"/>
                  </a:cubicBezTo>
                  <a:cubicBezTo>
                    <a:pt x="1223" y="0"/>
                    <a:pt x="1223" y="0"/>
                    <a:pt x="1223" y="0"/>
                  </a:cubicBezTo>
                  <a:cubicBezTo>
                    <a:pt x="1232" y="0"/>
                    <a:pt x="1239" y="7"/>
                    <a:pt x="1239" y="16"/>
                  </a:cubicBezTo>
                  <a:cubicBezTo>
                    <a:pt x="1239" y="735"/>
                    <a:pt x="1239" y="735"/>
                    <a:pt x="1239" y="735"/>
                  </a:cubicBezTo>
                  <a:cubicBezTo>
                    <a:pt x="1239" y="744"/>
                    <a:pt x="1232" y="752"/>
                    <a:pt x="1223" y="7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椭圆 45">
              <a:extLst>
                <a:ext uri="{FF2B5EF4-FFF2-40B4-BE49-F238E27FC236}">
                  <a16:creationId xmlns:a16="http://schemas.microsoft.com/office/drawing/2014/main" id="{78043C4B-B6AB-4C11-9C91-7D8CEDE9441F}"/>
                </a:ext>
              </a:extLst>
            </p:cNvPr>
            <p:cNvSpPr/>
            <p:nvPr/>
          </p:nvSpPr>
          <p:spPr bwMode="auto">
            <a:xfrm flipH="1">
              <a:off x="3935869" y="1883375"/>
              <a:ext cx="62012" cy="54495"/>
            </a:xfrm>
            <a:prstGeom prst="ellipse">
              <a:avLst/>
            </a:pr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任意多边形: 形状 46">
              <a:extLst>
                <a:ext uri="{FF2B5EF4-FFF2-40B4-BE49-F238E27FC236}">
                  <a16:creationId xmlns:a16="http://schemas.microsoft.com/office/drawing/2014/main" id="{5C1BA540-850C-4D27-8558-B6C1E676BB85}"/>
                </a:ext>
              </a:extLst>
            </p:cNvPr>
            <p:cNvSpPr/>
            <p:nvPr/>
          </p:nvSpPr>
          <p:spPr bwMode="auto">
            <a:xfrm flipH="1">
              <a:off x="1556905" y="2003639"/>
              <a:ext cx="4840613" cy="268715"/>
            </a:xfrm>
            <a:custGeom>
              <a:avLst/>
              <a:gdLst>
                <a:gd name="T0" fmla="*/ 1239 w 1239"/>
                <a:gd name="T1" fmla="*/ 69 h 69"/>
                <a:gd name="T2" fmla="*/ 1 w 1239"/>
                <a:gd name="T3" fmla="*/ 69 h 69"/>
                <a:gd name="T4" fmla="*/ 0 w 1239"/>
                <a:gd name="T5" fmla="*/ 68 h 69"/>
                <a:gd name="T6" fmla="*/ 0 w 1239"/>
                <a:gd name="T7" fmla="*/ 13 h 69"/>
                <a:gd name="T8" fmla="*/ 13 w 1239"/>
                <a:gd name="T9" fmla="*/ 0 h 69"/>
                <a:gd name="T10" fmla="*/ 1226 w 1239"/>
                <a:gd name="T11" fmla="*/ 0 h 69"/>
                <a:gd name="T12" fmla="*/ 1239 w 1239"/>
                <a:gd name="T13" fmla="*/ 13 h 69"/>
                <a:gd name="T14" fmla="*/ 1239 w 1239"/>
                <a:gd name="T15" fmla="*/ 68 h 69"/>
                <a:gd name="T16" fmla="*/ 1239 w 1239"/>
                <a:gd name="T17"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9" h="69">
                  <a:moveTo>
                    <a:pt x="1239" y="69"/>
                  </a:moveTo>
                  <a:cubicBezTo>
                    <a:pt x="1" y="69"/>
                    <a:pt x="1" y="69"/>
                    <a:pt x="1" y="69"/>
                  </a:cubicBezTo>
                  <a:cubicBezTo>
                    <a:pt x="0" y="69"/>
                    <a:pt x="0" y="68"/>
                    <a:pt x="0" y="68"/>
                  </a:cubicBezTo>
                  <a:cubicBezTo>
                    <a:pt x="0" y="13"/>
                    <a:pt x="0" y="13"/>
                    <a:pt x="0" y="13"/>
                  </a:cubicBezTo>
                  <a:cubicBezTo>
                    <a:pt x="0" y="5"/>
                    <a:pt x="6" y="0"/>
                    <a:pt x="13" y="0"/>
                  </a:cubicBezTo>
                  <a:cubicBezTo>
                    <a:pt x="1226" y="0"/>
                    <a:pt x="1226" y="0"/>
                    <a:pt x="1226" y="0"/>
                  </a:cubicBezTo>
                  <a:cubicBezTo>
                    <a:pt x="1234" y="0"/>
                    <a:pt x="1239" y="5"/>
                    <a:pt x="1239" y="13"/>
                  </a:cubicBezTo>
                  <a:cubicBezTo>
                    <a:pt x="1239" y="68"/>
                    <a:pt x="1239" y="68"/>
                    <a:pt x="1239" y="68"/>
                  </a:cubicBezTo>
                  <a:cubicBezTo>
                    <a:pt x="1239" y="68"/>
                    <a:pt x="1239" y="69"/>
                    <a:pt x="1239" y="69"/>
                  </a:cubicBezTo>
                </a:path>
              </a:pathLst>
            </a:custGeom>
            <a:solidFill>
              <a:srgbClr val="239AA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矩形 47">
              <a:extLst>
                <a:ext uri="{FF2B5EF4-FFF2-40B4-BE49-F238E27FC236}">
                  <a16:creationId xmlns:a16="http://schemas.microsoft.com/office/drawing/2014/main" id="{3B49E18B-2BAE-40ED-AB4A-CFB689A40875}"/>
                </a:ext>
              </a:extLst>
            </p:cNvPr>
            <p:cNvSpPr/>
            <p:nvPr/>
          </p:nvSpPr>
          <p:spPr bwMode="auto">
            <a:xfrm flipH="1">
              <a:off x="6010417" y="2069408"/>
              <a:ext cx="234891" cy="1371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49" name="矩形 48">
              <a:extLst>
                <a:ext uri="{FF2B5EF4-FFF2-40B4-BE49-F238E27FC236}">
                  <a16:creationId xmlns:a16="http://schemas.microsoft.com/office/drawing/2014/main" id="{07A446E8-7229-4E2B-A984-EB1A5242CBF5}"/>
                </a:ext>
              </a:extLst>
            </p:cNvPr>
            <p:cNvSpPr/>
            <p:nvPr/>
          </p:nvSpPr>
          <p:spPr bwMode="auto">
            <a:xfrm flipH="1">
              <a:off x="3873859" y="2090078"/>
              <a:ext cx="2018175" cy="10147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0" name="矩形 49">
              <a:extLst>
                <a:ext uri="{FF2B5EF4-FFF2-40B4-BE49-F238E27FC236}">
                  <a16:creationId xmlns:a16="http://schemas.microsoft.com/office/drawing/2014/main" id="{FD29B11F-9D37-4C41-8611-309FB213548D}"/>
                </a:ext>
              </a:extLst>
            </p:cNvPr>
            <p:cNvSpPr/>
            <p:nvPr/>
          </p:nvSpPr>
          <p:spPr bwMode="auto">
            <a:xfrm flipH="1">
              <a:off x="4811540" y="2383221"/>
              <a:ext cx="1510812" cy="2448494"/>
            </a:xfrm>
            <a:prstGeom prst="rect">
              <a:avLst/>
            </a:prstGeom>
            <a:solidFill>
              <a:srgbClr val="E5E3E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1" name="矩形 50">
              <a:extLst>
                <a:ext uri="{FF2B5EF4-FFF2-40B4-BE49-F238E27FC236}">
                  <a16:creationId xmlns:a16="http://schemas.microsoft.com/office/drawing/2014/main" id="{33EB5F61-07AF-4F15-815D-E533000FE0D1}"/>
                </a:ext>
              </a:extLst>
            </p:cNvPr>
            <p:cNvSpPr/>
            <p:nvPr/>
          </p:nvSpPr>
          <p:spPr bwMode="auto">
            <a:xfrm flipH="1">
              <a:off x="4811540" y="2383221"/>
              <a:ext cx="1510812" cy="244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2" name="任意多边形: 形状 51">
              <a:extLst>
                <a:ext uri="{FF2B5EF4-FFF2-40B4-BE49-F238E27FC236}">
                  <a16:creationId xmlns:a16="http://schemas.microsoft.com/office/drawing/2014/main" id="{1BED174A-09C0-4DA3-BC14-8D47531F1B81}"/>
                </a:ext>
              </a:extLst>
            </p:cNvPr>
            <p:cNvSpPr/>
            <p:nvPr/>
          </p:nvSpPr>
          <p:spPr bwMode="auto">
            <a:xfrm flipH="1">
              <a:off x="4884825" y="2464023"/>
              <a:ext cx="1347329" cy="2286889"/>
            </a:xfrm>
            <a:custGeom>
              <a:avLst/>
              <a:gdLst>
                <a:gd name="T0" fmla="*/ 345 w 345"/>
                <a:gd name="T1" fmla="*/ 0 h 586"/>
                <a:gd name="T2" fmla="*/ 0 w 345"/>
                <a:gd name="T3" fmla="*/ 0 h 586"/>
                <a:gd name="T4" fmla="*/ 0 w 345"/>
                <a:gd name="T5" fmla="*/ 586 h 586"/>
                <a:gd name="T6" fmla="*/ 345 w 345"/>
                <a:gd name="T7" fmla="*/ 586 h 586"/>
                <a:gd name="T8" fmla="*/ 345 w 345"/>
                <a:gd name="T9" fmla="*/ 329 h 586"/>
                <a:gd name="T10" fmla="*/ 344 w 345"/>
                <a:gd name="T11" fmla="*/ 329 h 586"/>
                <a:gd name="T12" fmla="*/ 337 w 345"/>
                <a:gd name="T13" fmla="*/ 328 h 586"/>
                <a:gd name="T14" fmla="*/ 319 w 345"/>
                <a:gd name="T15" fmla="*/ 329 h 586"/>
                <a:gd name="T16" fmla="*/ 317 w 345"/>
                <a:gd name="T17" fmla="*/ 330 h 586"/>
                <a:gd name="T18" fmla="*/ 305 w 345"/>
                <a:gd name="T19" fmla="*/ 313 h 586"/>
                <a:gd name="T20" fmla="*/ 338 w 345"/>
                <a:gd name="T21" fmla="*/ 196 h 586"/>
                <a:gd name="T22" fmla="*/ 318 w 345"/>
                <a:gd name="T23" fmla="*/ 217 h 586"/>
                <a:gd name="T24" fmla="*/ 276 w 345"/>
                <a:gd name="T25" fmla="*/ 178 h 586"/>
                <a:gd name="T26" fmla="*/ 345 w 345"/>
                <a:gd name="T27" fmla="*/ 119 h 586"/>
                <a:gd name="T28" fmla="*/ 345 w 345"/>
                <a:gd name="T29" fmla="*/ 87 h 586"/>
                <a:gd name="T30" fmla="*/ 343 w 345"/>
                <a:gd name="T31" fmla="*/ 78 h 586"/>
                <a:gd name="T32" fmla="*/ 342 w 345"/>
                <a:gd name="T33" fmla="*/ 75 h 586"/>
                <a:gd name="T34" fmla="*/ 331 w 345"/>
                <a:gd name="T35" fmla="*/ 55 h 586"/>
                <a:gd name="T36" fmla="*/ 345 w 345"/>
                <a:gd name="T37" fmla="*/ 1 h 586"/>
                <a:gd name="T38" fmla="*/ 345 w 345"/>
                <a:gd name="T39" fmla="*/ 0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5" h="586">
                  <a:moveTo>
                    <a:pt x="345" y="0"/>
                  </a:moveTo>
                  <a:cubicBezTo>
                    <a:pt x="0" y="0"/>
                    <a:pt x="0" y="0"/>
                    <a:pt x="0" y="0"/>
                  </a:cubicBezTo>
                  <a:cubicBezTo>
                    <a:pt x="0" y="586"/>
                    <a:pt x="0" y="586"/>
                    <a:pt x="0" y="586"/>
                  </a:cubicBezTo>
                  <a:cubicBezTo>
                    <a:pt x="345" y="586"/>
                    <a:pt x="345" y="586"/>
                    <a:pt x="345" y="586"/>
                  </a:cubicBezTo>
                  <a:cubicBezTo>
                    <a:pt x="345" y="329"/>
                    <a:pt x="345" y="329"/>
                    <a:pt x="345" y="329"/>
                  </a:cubicBezTo>
                  <a:cubicBezTo>
                    <a:pt x="344" y="329"/>
                    <a:pt x="344" y="329"/>
                    <a:pt x="344" y="329"/>
                  </a:cubicBezTo>
                  <a:cubicBezTo>
                    <a:pt x="342" y="328"/>
                    <a:pt x="339" y="328"/>
                    <a:pt x="337" y="328"/>
                  </a:cubicBezTo>
                  <a:cubicBezTo>
                    <a:pt x="331" y="328"/>
                    <a:pt x="325" y="329"/>
                    <a:pt x="319" y="329"/>
                  </a:cubicBezTo>
                  <a:cubicBezTo>
                    <a:pt x="319" y="330"/>
                    <a:pt x="318" y="330"/>
                    <a:pt x="317" y="330"/>
                  </a:cubicBezTo>
                  <a:cubicBezTo>
                    <a:pt x="309" y="330"/>
                    <a:pt x="303" y="322"/>
                    <a:pt x="305" y="313"/>
                  </a:cubicBezTo>
                  <a:cubicBezTo>
                    <a:pt x="316" y="272"/>
                    <a:pt x="338" y="196"/>
                    <a:pt x="338" y="196"/>
                  </a:cubicBezTo>
                  <a:cubicBezTo>
                    <a:pt x="335" y="199"/>
                    <a:pt x="320" y="213"/>
                    <a:pt x="318" y="217"/>
                  </a:cubicBezTo>
                  <a:cubicBezTo>
                    <a:pt x="306" y="211"/>
                    <a:pt x="287" y="186"/>
                    <a:pt x="276" y="178"/>
                  </a:cubicBezTo>
                  <a:cubicBezTo>
                    <a:pt x="281" y="167"/>
                    <a:pt x="321" y="135"/>
                    <a:pt x="345" y="119"/>
                  </a:cubicBezTo>
                  <a:cubicBezTo>
                    <a:pt x="345" y="87"/>
                    <a:pt x="345" y="87"/>
                    <a:pt x="345" y="87"/>
                  </a:cubicBezTo>
                  <a:cubicBezTo>
                    <a:pt x="344" y="84"/>
                    <a:pt x="344" y="81"/>
                    <a:pt x="343" y="78"/>
                  </a:cubicBezTo>
                  <a:cubicBezTo>
                    <a:pt x="343" y="77"/>
                    <a:pt x="342" y="76"/>
                    <a:pt x="342" y="75"/>
                  </a:cubicBezTo>
                  <a:cubicBezTo>
                    <a:pt x="337" y="70"/>
                    <a:pt x="333" y="63"/>
                    <a:pt x="331" y="55"/>
                  </a:cubicBezTo>
                  <a:cubicBezTo>
                    <a:pt x="322" y="32"/>
                    <a:pt x="329" y="9"/>
                    <a:pt x="345" y="1"/>
                  </a:cubicBezTo>
                  <a:cubicBezTo>
                    <a:pt x="345" y="0"/>
                    <a:pt x="345" y="0"/>
                    <a:pt x="345" y="0"/>
                  </a:cubicBezTo>
                </a:path>
              </a:pathLst>
            </a:custGeom>
            <a:solidFill>
              <a:srgbClr val="D9D6D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3" name="矩形 52">
              <a:extLst>
                <a:ext uri="{FF2B5EF4-FFF2-40B4-BE49-F238E27FC236}">
                  <a16:creationId xmlns:a16="http://schemas.microsoft.com/office/drawing/2014/main" id="{E8DE530D-E365-41E7-B4E5-18D2BD3D4E8D}"/>
                </a:ext>
              </a:extLst>
            </p:cNvPr>
            <p:cNvSpPr/>
            <p:nvPr/>
          </p:nvSpPr>
          <p:spPr bwMode="auto">
            <a:xfrm flipH="1">
              <a:off x="1628310" y="2386979"/>
              <a:ext cx="1260890" cy="1614164"/>
            </a:xfrm>
            <a:prstGeom prst="rect">
              <a:avLst/>
            </a:prstGeom>
            <a:solidFill>
              <a:srgbClr val="E5E3E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4" name="矩形 53">
              <a:extLst>
                <a:ext uri="{FF2B5EF4-FFF2-40B4-BE49-F238E27FC236}">
                  <a16:creationId xmlns:a16="http://schemas.microsoft.com/office/drawing/2014/main" id="{B7CB6926-799C-4228-B1B5-F2726C9C0A0D}"/>
                </a:ext>
              </a:extLst>
            </p:cNvPr>
            <p:cNvSpPr/>
            <p:nvPr/>
          </p:nvSpPr>
          <p:spPr bwMode="auto">
            <a:xfrm flipH="1">
              <a:off x="1628310" y="4106374"/>
              <a:ext cx="1260890" cy="714065"/>
            </a:xfrm>
            <a:prstGeom prst="rect">
              <a:avLst/>
            </a:prstGeom>
            <a:solidFill>
              <a:srgbClr val="C3C3C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5" name="矩形 54">
              <a:extLst>
                <a:ext uri="{FF2B5EF4-FFF2-40B4-BE49-F238E27FC236}">
                  <a16:creationId xmlns:a16="http://schemas.microsoft.com/office/drawing/2014/main" id="{27685D47-032D-4CB8-B803-167A7FCC1068}"/>
                </a:ext>
              </a:extLst>
            </p:cNvPr>
            <p:cNvSpPr/>
            <p:nvPr/>
          </p:nvSpPr>
          <p:spPr bwMode="auto">
            <a:xfrm flipH="1">
              <a:off x="2990672" y="4290528"/>
              <a:ext cx="1730670" cy="537428"/>
            </a:xfrm>
            <a:prstGeom prst="rect">
              <a:avLst/>
            </a:prstGeom>
            <a:solidFill>
              <a:srgbClr val="C3C3C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6" name="矩形 55">
              <a:extLst>
                <a:ext uri="{FF2B5EF4-FFF2-40B4-BE49-F238E27FC236}">
                  <a16:creationId xmlns:a16="http://schemas.microsoft.com/office/drawing/2014/main" id="{EC55632C-B02B-46CC-AC28-2ECDA0BC0A71}"/>
                </a:ext>
              </a:extLst>
            </p:cNvPr>
            <p:cNvSpPr/>
            <p:nvPr/>
          </p:nvSpPr>
          <p:spPr bwMode="auto">
            <a:xfrm flipH="1">
              <a:off x="2994431" y="2402012"/>
              <a:ext cx="1719395" cy="1813351"/>
            </a:xfrm>
            <a:prstGeom prst="rect">
              <a:avLst/>
            </a:prstGeom>
            <a:solidFill>
              <a:srgbClr val="E5E3E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7" name="矩形 56">
              <a:extLst>
                <a:ext uri="{FF2B5EF4-FFF2-40B4-BE49-F238E27FC236}">
                  <a16:creationId xmlns:a16="http://schemas.microsoft.com/office/drawing/2014/main" id="{13A7E318-1C8C-42E9-96FD-2ED8A4B82517}"/>
                </a:ext>
              </a:extLst>
            </p:cNvPr>
            <p:cNvSpPr/>
            <p:nvPr/>
          </p:nvSpPr>
          <p:spPr bwMode="auto">
            <a:xfrm flipH="1">
              <a:off x="2994431" y="2402012"/>
              <a:ext cx="1719395" cy="1813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58" name="椭圆 57">
              <a:extLst>
                <a:ext uri="{FF2B5EF4-FFF2-40B4-BE49-F238E27FC236}">
                  <a16:creationId xmlns:a16="http://schemas.microsoft.com/office/drawing/2014/main" id="{51E159C5-CF35-4F3B-8DB6-E9235E6822CB}"/>
                </a:ext>
              </a:extLst>
            </p:cNvPr>
            <p:cNvSpPr/>
            <p:nvPr/>
          </p:nvSpPr>
          <p:spPr bwMode="auto">
            <a:xfrm flipH="1">
              <a:off x="2588541" y="2082562"/>
              <a:ext cx="125902" cy="108989"/>
            </a:xfrm>
            <a:prstGeom prst="ellipse">
              <a:avLst/>
            </a:prstGeom>
            <a:solidFill>
              <a:srgbClr val="093E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9" name="椭圆 58">
              <a:extLst>
                <a:ext uri="{FF2B5EF4-FFF2-40B4-BE49-F238E27FC236}">
                  <a16:creationId xmlns:a16="http://schemas.microsoft.com/office/drawing/2014/main" id="{AB1ED3CF-0BD2-481E-B823-46725E8F0E05}"/>
                </a:ext>
              </a:extLst>
            </p:cNvPr>
            <p:cNvSpPr/>
            <p:nvPr/>
          </p:nvSpPr>
          <p:spPr bwMode="auto">
            <a:xfrm flipH="1">
              <a:off x="2334859" y="2082562"/>
              <a:ext cx="122143" cy="108989"/>
            </a:xfrm>
            <a:prstGeom prst="ellipse">
              <a:avLst/>
            </a:prstGeom>
            <a:solidFill>
              <a:srgbClr val="093E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0" name="椭圆 59">
              <a:extLst>
                <a:ext uri="{FF2B5EF4-FFF2-40B4-BE49-F238E27FC236}">
                  <a16:creationId xmlns:a16="http://schemas.microsoft.com/office/drawing/2014/main" id="{067DA95A-D8EB-458B-9E60-35888C756A6B}"/>
                </a:ext>
              </a:extLst>
            </p:cNvPr>
            <p:cNvSpPr/>
            <p:nvPr/>
          </p:nvSpPr>
          <p:spPr bwMode="auto">
            <a:xfrm flipH="1">
              <a:off x="2077420" y="2082562"/>
              <a:ext cx="120264" cy="108989"/>
            </a:xfrm>
            <a:prstGeom prst="ellipse">
              <a:avLst/>
            </a:prstGeom>
            <a:solidFill>
              <a:srgbClr val="093E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椭圆 60">
              <a:extLst>
                <a:ext uri="{FF2B5EF4-FFF2-40B4-BE49-F238E27FC236}">
                  <a16:creationId xmlns:a16="http://schemas.microsoft.com/office/drawing/2014/main" id="{2BB4DB3F-3BE4-48CC-8FF9-13028E2F3CCB}"/>
                </a:ext>
              </a:extLst>
            </p:cNvPr>
            <p:cNvSpPr/>
            <p:nvPr/>
          </p:nvSpPr>
          <p:spPr bwMode="auto">
            <a:xfrm flipH="1">
              <a:off x="1823740" y="2082562"/>
              <a:ext cx="120264" cy="108989"/>
            </a:xfrm>
            <a:prstGeom prst="ellipse">
              <a:avLst/>
            </a:prstGeom>
            <a:solidFill>
              <a:srgbClr val="093E7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任意多边形: 形状 61">
              <a:extLst>
                <a:ext uri="{FF2B5EF4-FFF2-40B4-BE49-F238E27FC236}">
                  <a16:creationId xmlns:a16="http://schemas.microsoft.com/office/drawing/2014/main" id="{9B4AA337-C740-4F8F-9FB7-CE32A3C0FDC6}"/>
                </a:ext>
              </a:extLst>
            </p:cNvPr>
            <p:cNvSpPr/>
            <p:nvPr/>
          </p:nvSpPr>
          <p:spPr bwMode="auto">
            <a:xfrm flipH="1">
              <a:off x="4935561" y="3040913"/>
              <a:ext cx="358912" cy="1268406"/>
            </a:xfrm>
            <a:custGeom>
              <a:avLst/>
              <a:gdLst>
                <a:gd name="T0" fmla="*/ 92 w 92"/>
                <a:gd name="T1" fmla="*/ 34 h 325"/>
                <a:gd name="T2" fmla="*/ 53 w 92"/>
                <a:gd name="T3" fmla="*/ 88 h 325"/>
                <a:gd name="T4" fmla="*/ 51 w 92"/>
                <a:gd name="T5" fmla="*/ 289 h 325"/>
                <a:gd name="T6" fmla="*/ 62 w 92"/>
                <a:gd name="T7" fmla="*/ 320 h 325"/>
                <a:gd name="T8" fmla="*/ 62 w 92"/>
                <a:gd name="T9" fmla="*/ 323 h 325"/>
                <a:gd name="T10" fmla="*/ 60 w 92"/>
                <a:gd name="T11" fmla="*/ 323 h 325"/>
                <a:gd name="T12" fmla="*/ 32 w 92"/>
                <a:gd name="T13" fmla="*/ 289 h 325"/>
                <a:gd name="T14" fmla="*/ 30 w 92"/>
                <a:gd name="T15" fmla="*/ 76 h 325"/>
                <a:gd name="T16" fmla="*/ 47 w 92"/>
                <a:gd name="T17" fmla="*/ 36 h 325"/>
                <a:gd name="T18" fmla="*/ 59 w 92"/>
                <a:gd name="T19" fmla="*/ 17 h 325"/>
                <a:gd name="T20" fmla="*/ 71 w 92"/>
                <a:gd name="T21" fmla="*/ 0 h 325"/>
                <a:gd name="T22" fmla="*/ 92 w 92"/>
                <a:gd name="T23" fmla="*/ 34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325">
                  <a:moveTo>
                    <a:pt x="92" y="34"/>
                  </a:moveTo>
                  <a:cubicBezTo>
                    <a:pt x="75" y="49"/>
                    <a:pt x="62" y="66"/>
                    <a:pt x="53" y="88"/>
                  </a:cubicBezTo>
                  <a:cubicBezTo>
                    <a:pt x="28" y="152"/>
                    <a:pt x="28" y="225"/>
                    <a:pt x="51" y="289"/>
                  </a:cubicBezTo>
                  <a:cubicBezTo>
                    <a:pt x="55" y="299"/>
                    <a:pt x="59" y="310"/>
                    <a:pt x="62" y="320"/>
                  </a:cubicBezTo>
                  <a:cubicBezTo>
                    <a:pt x="62" y="321"/>
                    <a:pt x="62" y="322"/>
                    <a:pt x="62" y="323"/>
                  </a:cubicBezTo>
                  <a:cubicBezTo>
                    <a:pt x="62" y="323"/>
                    <a:pt x="61" y="323"/>
                    <a:pt x="60" y="323"/>
                  </a:cubicBezTo>
                  <a:cubicBezTo>
                    <a:pt x="49" y="325"/>
                    <a:pt x="36" y="297"/>
                    <a:pt x="32" y="289"/>
                  </a:cubicBezTo>
                  <a:cubicBezTo>
                    <a:pt x="0" y="224"/>
                    <a:pt x="6" y="143"/>
                    <a:pt x="30" y="76"/>
                  </a:cubicBezTo>
                  <a:cubicBezTo>
                    <a:pt x="35" y="63"/>
                    <a:pt x="41" y="49"/>
                    <a:pt x="47" y="36"/>
                  </a:cubicBezTo>
                  <a:cubicBezTo>
                    <a:pt x="51" y="30"/>
                    <a:pt x="55" y="23"/>
                    <a:pt x="59" y="17"/>
                  </a:cubicBezTo>
                  <a:cubicBezTo>
                    <a:pt x="60" y="15"/>
                    <a:pt x="72" y="0"/>
                    <a:pt x="71" y="0"/>
                  </a:cubicBezTo>
                  <a:cubicBezTo>
                    <a:pt x="78" y="11"/>
                    <a:pt x="85" y="22"/>
                    <a:pt x="92" y="34"/>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任意多边形: 形状 62">
              <a:extLst>
                <a:ext uri="{FF2B5EF4-FFF2-40B4-BE49-F238E27FC236}">
                  <a16:creationId xmlns:a16="http://schemas.microsoft.com/office/drawing/2014/main" id="{332137E0-6A69-4F46-9E8E-9FFE1359B0CD}"/>
                </a:ext>
              </a:extLst>
            </p:cNvPr>
            <p:cNvSpPr/>
            <p:nvPr/>
          </p:nvSpPr>
          <p:spPr bwMode="auto">
            <a:xfrm flipH="1">
              <a:off x="3990364" y="2065650"/>
              <a:ext cx="774197" cy="1033516"/>
            </a:xfrm>
            <a:custGeom>
              <a:avLst/>
              <a:gdLst>
                <a:gd name="T0" fmla="*/ 1 w 198"/>
                <a:gd name="T1" fmla="*/ 225 h 265"/>
                <a:gd name="T2" fmla="*/ 64 w 198"/>
                <a:gd name="T3" fmla="*/ 201 h 265"/>
                <a:gd name="T4" fmla="*/ 176 w 198"/>
                <a:gd name="T5" fmla="*/ 34 h 265"/>
                <a:gd name="T6" fmla="*/ 185 w 198"/>
                <a:gd name="T7" fmla="*/ 2 h 265"/>
                <a:gd name="T8" fmla="*/ 186 w 198"/>
                <a:gd name="T9" fmla="*/ 0 h 265"/>
                <a:gd name="T10" fmla="*/ 187 w 198"/>
                <a:gd name="T11" fmla="*/ 0 h 265"/>
                <a:gd name="T12" fmla="*/ 192 w 198"/>
                <a:gd name="T13" fmla="*/ 45 h 265"/>
                <a:gd name="T14" fmla="*/ 77 w 198"/>
                <a:gd name="T15" fmla="*/ 224 h 265"/>
                <a:gd name="T16" fmla="*/ 40 w 198"/>
                <a:gd name="T17" fmla="*/ 247 h 265"/>
                <a:gd name="T18" fmla="*/ 20 w 198"/>
                <a:gd name="T19" fmla="*/ 257 h 265"/>
                <a:gd name="T20" fmla="*/ 0 w 198"/>
                <a:gd name="T21" fmla="*/ 265 h 265"/>
                <a:gd name="T22" fmla="*/ 1 w 198"/>
                <a:gd name="T23" fmla="*/ 22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8" h="265">
                  <a:moveTo>
                    <a:pt x="1" y="225"/>
                  </a:moveTo>
                  <a:cubicBezTo>
                    <a:pt x="24" y="222"/>
                    <a:pt x="45" y="214"/>
                    <a:pt x="64" y="201"/>
                  </a:cubicBezTo>
                  <a:cubicBezTo>
                    <a:pt x="120" y="162"/>
                    <a:pt x="160" y="100"/>
                    <a:pt x="176" y="34"/>
                  </a:cubicBezTo>
                  <a:cubicBezTo>
                    <a:pt x="179" y="24"/>
                    <a:pt x="181" y="13"/>
                    <a:pt x="185" y="2"/>
                  </a:cubicBezTo>
                  <a:cubicBezTo>
                    <a:pt x="185" y="1"/>
                    <a:pt x="185" y="1"/>
                    <a:pt x="186" y="0"/>
                  </a:cubicBezTo>
                  <a:cubicBezTo>
                    <a:pt x="186" y="0"/>
                    <a:pt x="187" y="0"/>
                    <a:pt x="187" y="0"/>
                  </a:cubicBezTo>
                  <a:cubicBezTo>
                    <a:pt x="198" y="5"/>
                    <a:pt x="193" y="36"/>
                    <a:pt x="192" y="45"/>
                  </a:cubicBezTo>
                  <a:cubicBezTo>
                    <a:pt x="184" y="117"/>
                    <a:pt x="134" y="181"/>
                    <a:pt x="77" y="224"/>
                  </a:cubicBezTo>
                  <a:cubicBezTo>
                    <a:pt x="66" y="232"/>
                    <a:pt x="53" y="240"/>
                    <a:pt x="40" y="247"/>
                  </a:cubicBezTo>
                  <a:cubicBezTo>
                    <a:pt x="34" y="251"/>
                    <a:pt x="27" y="254"/>
                    <a:pt x="20" y="257"/>
                  </a:cubicBezTo>
                  <a:cubicBezTo>
                    <a:pt x="18" y="258"/>
                    <a:pt x="0" y="264"/>
                    <a:pt x="0" y="265"/>
                  </a:cubicBezTo>
                  <a:cubicBezTo>
                    <a:pt x="1" y="252"/>
                    <a:pt x="1" y="238"/>
                    <a:pt x="1" y="225"/>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任意多边形: 形状 63">
              <a:extLst>
                <a:ext uri="{FF2B5EF4-FFF2-40B4-BE49-F238E27FC236}">
                  <a16:creationId xmlns:a16="http://schemas.microsoft.com/office/drawing/2014/main" id="{DE134844-5A59-475E-B366-F03A95AC5EAB}"/>
                </a:ext>
              </a:extLst>
            </p:cNvPr>
            <p:cNvSpPr/>
            <p:nvPr/>
          </p:nvSpPr>
          <p:spPr bwMode="auto">
            <a:xfrm flipH="1">
              <a:off x="4369946" y="3711759"/>
              <a:ext cx="390857" cy="1709999"/>
            </a:xfrm>
            <a:custGeom>
              <a:avLst/>
              <a:gdLst>
                <a:gd name="T0" fmla="*/ 0 w 100"/>
                <a:gd name="T1" fmla="*/ 0 h 438"/>
                <a:gd name="T2" fmla="*/ 16 w 100"/>
                <a:gd name="T3" fmla="*/ 203 h 438"/>
                <a:gd name="T4" fmla="*/ 17 w 100"/>
                <a:gd name="T5" fmla="*/ 200 h 438"/>
                <a:gd name="T6" fmla="*/ 10 w 100"/>
                <a:gd name="T7" fmla="*/ 259 h 438"/>
                <a:gd name="T8" fmla="*/ 6 w 100"/>
                <a:gd name="T9" fmla="*/ 306 h 438"/>
                <a:gd name="T10" fmla="*/ 10 w 100"/>
                <a:gd name="T11" fmla="*/ 438 h 438"/>
                <a:gd name="T12" fmla="*/ 19 w 100"/>
                <a:gd name="T13" fmla="*/ 438 h 438"/>
                <a:gd name="T14" fmla="*/ 98 w 100"/>
                <a:gd name="T15" fmla="*/ 195 h 438"/>
                <a:gd name="T16" fmla="*/ 100 w 100"/>
                <a:gd name="T17" fmla="*/ 170 h 438"/>
                <a:gd name="T18" fmla="*/ 69 w 100"/>
                <a:gd name="T19" fmla="*/ 0 h 438"/>
                <a:gd name="T20" fmla="*/ 0 w 100"/>
                <a:gd name="T21"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438">
                  <a:moveTo>
                    <a:pt x="0" y="0"/>
                  </a:moveTo>
                  <a:cubicBezTo>
                    <a:pt x="2" y="68"/>
                    <a:pt x="7" y="136"/>
                    <a:pt x="16" y="203"/>
                  </a:cubicBezTo>
                  <a:cubicBezTo>
                    <a:pt x="17" y="200"/>
                    <a:pt x="17" y="200"/>
                    <a:pt x="17" y="200"/>
                  </a:cubicBezTo>
                  <a:cubicBezTo>
                    <a:pt x="14" y="220"/>
                    <a:pt x="12" y="239"/>
                    <a:pt x="10" y="259"/>
                  </a:cubicBezTo>
                  <a:cubicBezTo>
                    <a:pt x="8" y="275"/>
                    <a:pt x="7" y="290"/>
                    <a:pt x="6" y="306"/>
                  </a:cubicBezTo>
                  <a:cubicBezTo>
                    <a:pt x="3" y="350"/>
                    <a:pt x="5" y="394"/>
                    <a:pt x="10" y="438"/>
                  </a:cubicBezTo>
                  <a:cubicBezTo>
                    <a:pt x="19" y="438"/>
                    <a:pt x="19" y="438"/>
                    <a:pt x="19" y="438"/>
                  </a:cubicBezTo>
                  <a:cubicBezTo>
                    <a:pt x="57" y="371"/>
                    <a:pt x="88" y="237"/>
                    <a:pt x="98" y="195"/>
                  </a:cubicBezTo>
                  <a:cubicBezTo>
                    <a:pt x="100" y="187"/>
                    <a:pt x="100" y="178"/>
                    <a:pt x="100" y="170"/>
                  </a:cubicBezTo>
                  <a:cubicBezTo>
                    <a:pt x="96" y="112"/>
                    <a:pt x="86" y="55"/>
                    <a:pt x="69" y="0"/>
                  </a:cubicBezTo>
                  <a:lnTo>
                    <a:pt x="0" y="0"/>
                  </a:lnTo>
                  <a:close/>
                </a:path>
              </a:pathLst>
            </a:custGeom>
            <a:solidFill>
              <a:srgbClr val="C66D4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5" name="任意多边形: 形状 64">
              <a:extLst>
                <a:ext uri="{FF2B5EF4-FFF2-40B4-BE49-F238E27FC236}">
                  <a16:creationId xmlns:a16="http://schemas.microsoft.com/office/drawing/2014/main" id="{466CB0E6-E5AB-465E-81F7-3594B5F993E4}"/>
                </a:ext>
              </a:extLst>
            </p:cNvPr>
            <p:cNvSpPr/>
            <p:nvPr/>
          </p:nvSpPr>
          <p:spPr bwMode="auto">
            <a:xfrm flipH="1">
              <a:off x="4557858" y="3721154"/>
              <a:ext cx="909494" cy="1450680"/>
            </a:xfrm>
            <a:custGeom>
              <a:avLst/>
              <a:gdLst>
                <a:gd name="T0" fmla="*/ 120 w 233"/>
                <a:gd name="T1" fmla="*/ 0 h 372"/>
                <a:gd name="T2" fmla="*/ 148 w 233"/>
                <a:gd name="T3" fmla="*/ 154 h 372"/>
                <a:gd name="T4" fmla="*/ 147 w 233"/>
                <a:gd name="T5" fmla="*/ 156 h 372"/>
                <a:gd name="T6" fmla="*/ 0 w 233"/>
                <a:gd name="T7" fmla="*/ 369 h 372"/>
                <a:gd name="T8" fmla="*/ 1 w 233"/>
                <a:gd name="T9" fmla="*/ 367 h 372"/>
                <a:gd name="T10" fmla="*/ 7 w 233"/>
                <a:gd name="T11" fmla="*/ 372 h 372"/>
                <a:gd name="T12" fmla="*/ 15 w 233"/>
                <a:gd name="T13" fmla="*/ 368 h 372"/>
                <a:gd name="T14" fmla="*/ 53 w 233"/>
                <a:gd name="T15" fmla="*/ 341 h 372"/>
                <a:gd name="T16" fmla="*/ 220 w 233"/>
                <a:gd name="T17" fmla="*/ 189 h 372"/>
                <a:gd name="T18" fmla="*/ 232 w 233"/>
                <a:gd name="T19" fmla="*/ 149 h 372"/>
                <a:gd name="T20" fmla="*/ 219 w 233"/>
                <a:gd name="T21" fmla="*/ 20 h 372"/>
                <a:gd name="T22" fmla="*/ 219 w 233"/>
                <a:gd name="T23" fmla="*/ 19 h 372"/>
                <a:gd name="T24" fmla="*/ 217 w 233"/>
                <a:gd name="T25" fmla="*/ 1 h 372"/>
                <a:gd name="T26" fmla="*/ 120 w 233"/>
                <a:gd name="T2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3" h="372">
                  <a:moveTo>
                    <a:pt x="120" y="0"/>
                  </a:moveTo>
                  <a:cubicBezTo>
                    <a:pt x="121" y="52"/>
                    <a:pt x="130" y="104"/>
                    <a:pt x="148" y="154"/>
                  </a:cubicBezTo>
                  <a:cubicBezTo>
                    <a:pt x="147" y="156"/>
                    <a:pt x="147" y="156"/>
                    <a:pt x="147" y="156"/>
                  </a:cubicBezTo>
                  <a:cubicBezTo>
                    <a:pt x="86" y="220"/>
                    <a:pt x="36" y="292"/>
                    <a:pt x="0" y="369"/>
                  </a:cubicBezTo>
                  <a:cubicBezTo>
                    <a:pt x="1" y="367"/>
                    <a:pt x="1" y="367"/>
                    <a:pt x="1" y="367"/>
                  </a:cubicBezTo>
                  <a:cubicBezTo>
                    <a:pt x="0" y="369"/>
                    <a:pt x="3" y="372"/>
                    <a:pt x="7" y="372"/>
                  </a:cubicBezTo>
                  <a:cubicBezTo>
                    <a:pt x="10" y="372"/>
                    <a:pt x="13" y="370"/>
                    <a:pt x="15" y="368"/>
                  </a:cubicBezTo>
                  <a:cubicBezTo>
                    <a:pt x="28" y="359"/>
                    <a:pt x="41" y="350"/>
                    <a:pt x="53" y="341"/>
                  </a:cubicBezTo>
                  <a:cubicBezTo>
                    <a:pt x="115" y="296"/>
                    <a:pt x="175" y="247"/>
                    <a:pt x="220" y="189"/>
                  </a:cubicBezTo>
                  <a:cubicBezTo>
                    <a:pt x="228" y="177"/>
                    <a:pt x="233" y="163"/>
                    <a:pt x="232" y="149"/>
                  </a:cubicBezTo>
                  <a:cubicBezTo>
                    <a:pt x="230" y="116"/>
                    <a:pt x="226" y="55"/>
                    <a:pt x="219" y="20"/>
                  </a:cubicBezTo>
                  <a:cubicBezTo>
                    <a:pt x="219" y="19"/>
                    <a:pt x="219" y="19"/>
                    <a:pt x="219" y="19"/>
                  </a:cubicBezTo>
                  <a:cubicBezTo>
                    <a:pt x="217" y="13"/>
                    <a:pt x="217" y="7"/>
                    <a:pt x="217" y="1"/>
                  </a:cubicBezTo>
                  <a:lnTo>
                    <a:pt x="120" y="0"/>
                  </a:lnTo>
                  <a:close/>
                </a:path>
              </a:pathLst>
            </a:custGeom>
            <a:solidFill>
              <a:srgbClr val="DA7D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6" name="任意多边形: 形状 65">
              <a:extLst>
                <a:ext uri="{FF2B5EF4-FFF2-40B4-BE49-F238E27FC236}">
                  <a16:creationId xmlns:a16="http://schemas.microsoft.com/office/drawing/2014/main" id="{8CFEF189-1F54-4C1D-A458-2A5BD248F734}"/>
                </a:ext>
              </a:extLst>
            </p:cNvPr>
            <p:cNvSpPr/>
            <p:nvPr/>
          </p:nvSpPr>
          <p:spPr bwMode="auto">
            <a:xfrm flipH="1">
              <a:off x="4377463" y="2753408"/>
              <a:ext cx="777956" cy="1012846"/>
            </a:xfrm>
            <a:custGeom>
              <a:avLst/>
              <a:gdLst>
                <a:gd name="T0" fmla="*/ 83 w 199"/>
                <a:gd name="T1" fmla="*/ 36 h 260"/>
                <a:gd name="T2" fmla="*/ 0 w 199"/>
                <a:gd name="T3" fmla="*/ 104 h 260"/>
                <a:gd name="T4" fmla="*/ 42 w 199"/>
                <a:gd name="T5" fmla="*/ 143 h 260"/>
                <a:gd name="T6" fmla="*/ 62 w 199"/>
                <a:gd name="T7" fmla="*/ 122 h 260"/>
                <a:gd name="T8" fmla="*/ 29 w 199"/>
                <a:gd name="T9" fmla="*/ 239 h 260"/>
                <a:gd name="T10" fmla="*/ 43 w 199"/>
                <a:gd name="T11" fmla="*/ 255 h 260"/>
                <a:gd name="T12" fmla="*/ 68 w 199"/>
                <a:gd name="T13" fmla="*/ 255 h 260"/>
                <a:gd name="T14" fmla="*/ 107 w 199"/>
                <a:gd name="T15" fmla="*/ 259 h 260"/>
                <a:gd name="T16" fmla="*/ 148 w 199"/>
                <a:gd name="T17" fmla="*/ 258 h 260"/>
                <a:gd name="T18" fmla="*/ 186 w 199"/>
                <a:gd name="T19" fmla="*/ 241 h 260"/>
                <a:gd name="T20" fmla="*/ 188 w 199"/>
                <a:gd name="T21" fmla="*/ 236 h 260"/>
                <a:gd name="T22" fmla="*/ 187 w 199"/>
                <a:gd name="T23" fmla="*/ 231 h 260"/>
                <a:gd name="T24" fmla="*/ 152 w 199"/>
                <a:gd name="T25" fmla="*/ 127 h 260"/>
                <a:gd name="T26" fmla="*/ 199 w 199"/>
                <a:gd name="T27" fmla="*/ 49 h 260"/>
                <a:gd name="T28" fmla="*/ 175 w 199"/>
                <a:gd name="T29" fmla="*/ 0 h 260"/>
                <a:gd name="T30" fmla="*/ 83 w 199"/>
                <a:gd name="T31" fmla="*/ 36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9" h="260">
                  <a:moveTo>
                    <a:pt x="83" y="36"/>
                  </a:moveTo>
                  <a:cubicBezTo>
                    <a:pt x="68" y="43"/>
                    <a:pt x="6" y="91"/>
                    <a:pt x="0" y="104"/>
                  </a:cubicBezTo>
                  <a:cubicBezTo>
                    <a:pt x="11" y="112"/>
                    <a:pt x="30" y="137"/>
                    <a:pt x="42" y="143"/>
                  </a:cubicBezTo>
                  <a:cubicBezTo>
                    <a:pt x="44" y="139"/>
                    <a:pt x="59" y="125"/>
                    <a:pt x="62" y="122"/>
                  </a:cubicBezTo>
                  <a:cubicBezTo>
                    <a:pt x="62" y="122"/>
                    <a:pt x="40" y="198"/>
                    <a:pt x="29" y="239"/>
                  </a:cubicBezTo>
                  <a:cubicBezTo>
                    <a:pt x="27" y="248"/>
                    <a:pt x="34" y="257"/>
                    <a:pt x="43" y="255"/>
                  </a:cubicBezTo>
                  <a:cubicBezTo>
                    <a:pt x="51" y="254"/>
                    <a:pt x="60" y="254"/>
                    <a:pt x="68" y="255"/>
                  </a:cubicBezTo>
                  <a:cubicBezTo>
                    <a:pt x="81" y="255"/>
                    <a:pt x="94" y="258"/>
                    <a:pt x="107" y="259"/>
                  </a:cubicBezTo>
                  <a:cubicBezTo>
                    <a:pt x="121" y="260"/>
                    <a:pt x="135" y="260"/>
                    <a:pt x="148" y="258"/>
                  </a:cubicBezTo>
                  <a:cubicBezTo>
                    <a:pt x="162" y="256"/>
                    <a:pt x="178" y="252"/>
                    <a:pt x="186" y="241"/>
                  </a:cubicBezTo>
                  <a:cubicBezTo>
                    <a:pt x="187" y="240"/>
                    <a:pt x="188" y="238"/>
                    <a:pt x="188" y="236"/>
                  </a:cubicBezTo>
                  <a:cubicBezTo>
                    <a:pt x="188" y="234"/>
                    <a:pt x="187" y="232"/>
                    <a:pt x="187" y="231"/>
                  </a:cubicBezTo>
                  <a:cubicBezTo>
                    <a:pt x="173" y="199"/>
                    <a:pt x="160" y="159"/>
                    <a:pt x="152" y="127"/>
                  </a:cubicBezTo>
                  <a:cubicBezTo>
                    <a:pt x="136" y="66"/>
                    <a:pt x="171" y="72"/>
                    <a:pt x="199" y="49"/>
                  </a:cubicBezTo>
                  <a:cubicBezTo>
                    <a:pt x="199" y="49"/>
                    <a:pt x="181" y="10"/>
                    <a:pt x="175" y="0"/>
                  </a:cubicBezTo>
                  <a:cubicBezTo>
                    <a:pt x="161" y="4"/>
                    <a:pt x="98" y="29"/>
                    <a:pt x="83" y="36"/>
                  </a:cubicBezTo>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任意多边形: 形状 66">
              <a:extLst>
                <a:ext uri="{FF2B5EF4-FFF2-40B4-BE49-F238E27FC236}">
                  <a16:creationId xmlns:a16="http://schemas.microsoft.com/office/drawing/2014/main" id="{A7EACC41-BC85-4531-B35F-DAE2C701A01D}"/>
                </a:ext>
              </a:extLst>
            </p:cNvPr>
            <p:cNvSpPr/>
            <p:nvPr/>
          </p:nvSpPr>
          <p:spPr bwMode="auto">
            <a:xfrm flipH="1">
              <a:off x="5439165" y="5156801"/>
              <a:ext cx="114627" cy="298781"/>
            </a:xfrm>
            <a:custGeom>
              <a:avLst/>
              <a:gdLst>
                <a:gd name="T0" fmla="*/ 29 w 29"/>
                <a:gd name="T1" fmla="*/ 5 h 77"/>
                <a:gd name="T2" fmla="*/ 8 w 29"/>
                <a:gd name="T3" fmla="*/ 75 h 77"/>
                <a:gd name="T4" fmla="*/ 6 w 29"/>
                <a:gd name="T5" fmla="*/ 77 h 77"/>
                <a:gd name="T6" fmla="*/ 3 w 29"/>
                <a:gd name="T7" fmla="*/ 43 h 77"/>
                <a:gd name="T8" fmla="*/ 5 w 29"/>
                <a:gd name="T9" fmla="*/ 27 h 77"/>
                <a:gd name="T10" fmla="*/ 9 w 29"/>
                <a:gd name="T11" fmla="*/ 10 h 77"/>
                <a:gd name="T12" fmla="*/ 22 w 29"/>
                <a:gd name="T13" fmla="*/ 0 h 77"/>
                <a:gd name="T14" fmla="*/ 29 w 29"/>
                <a:gd name="T15" fmla="*/ 5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77">
                  <a:moveTo>
                    <a:pt x="29" y="5"/>
                  </a:moveTo>
                  <a:cubicBezTo>
                    <a:pt x="22" y="28"/>
                    <a:pt x="15" y="51"/>
                    <a:pt x="8" y="75"/>
                  </a:cubicBezTo>
                  <a:cubicBezTo>
                    <a:pt x="8" y="76"/>
                    <a:pt x="7" y="77"/>
                    <a:pt x="6" y="77"/>
                  </a:cubicBezTo>
                  <a:cubicBezTo>
                    <a:pt x="0" y="67"/>
                    <a:pt x="2" y="54"/>
                    <a:pt x="3" y="43"/>
                  </a:cubicBezTo>
                  <a:cubicBezTo>
                    <a:pt x="4" y="37"/>
                    <a:pt x="5" y="32"/>
                    <a:pt x="5" y="27"/>
                  </a:cubicBezTo>
                  <a:cubicBezTo>
                    <a:pt x="6" y="21"/>
                    <a:pt x="7" y="16"/>
                    <a:pt x="9" y="10"/>
                  </a:cubicBezTo>
                  <a:cubicBezTo>
                    <a:pt x="12" y="5"/>
                    <a:pt x="16" y="1"/>
                    <a:pt x="22" y="0"/>
                  </a:cubicBezTo>
                  <a:lnTo>
                    <a:pt x="29" y="5"/>
                  </a:ln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任意多边形: 形状 67">
              <a:extLst>
                <a:ext uri="{FF2B5EF4-FFF2-40B4-BE49-F238E27FC236}">
                  <a16:creationId xmlns:a16="http://schemas.microsoft.com/office/drawing/2014/main" id="{A72B0AC2-3058-4CC5-83EF-CBC0ED57EB72}"/>
                </a:ext>
              </a:extLst>
            </p:cNvPr>
            <p:cNvSpPr/>
            <p:nvPr/>
          </p:nvSpPr>
          <p:spPr bwMode="auto">
            <a:xfrm flipH="1">
              <a:off x="4587924" y="5414241"/>
              <a:ext cx="152209" cy="283748"/>
            </a:xfrm>
            <a:custGeom>
              <a:avLst/>
              <a:gdLst>
                <a:gd name="T0" fmla="*/ 14 w 39"/>
                <a:gd name="T1" fmla="*/ 1 h 73"/>
                <a:gd name="T2" fmla="*/ 38 w 39"/>
                <a:gd name="T3" fmla="*/ 70 h 73"/>
                <a:gd name="T4" fmla="*/ 38 w 39"/>
                <a:gd name="T5" fmla="*/ 73 h 73"/>
                <a:gd name="T6" fmla="*/ 15 w 39"/>
                <a:gd name="T7" fmla="*/ 46 h 73"/>
                <a:gd name="T8" fmla="*/ 7 w 39"/>
                <a:gd name="T9" fmla="*/ 31 h 73"/>
                <a:gd name="T10" fmla="*/ 1 w 39"/>
                <a:gd name="T11" fmla="*/ 15 h 73"/>
                <a:gd name="T12" fmla="*/ 6 w 39"/>
                <a:gd name="T13" fmla="*/ 0 h 73"/>
                <a:gd name="T14" fmla="*/ 14 w 39"/>
                <a:gd name="T15" fmla="*/ 1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73">
                  <a:moveTo>
                    <a:pt x="14" y="1"/>
                  </a:moveTo>
                  <a:cubicBezTo>
                    <a:pt x="22" y="24"/>
                    <a:pt x="30" y="47"/>
                    <a:pt x="38" y="70"/>
                  </a:cubicBezTo>
                  <a:cubicBezTo>
                    <a:pt x="39" y="71"/>
                    <a:pt x="39" y="72"/>
                    <a:pt x="38" y="73"/>
                  </a:cubicBezTo>
                  <a:cubicBezTo>
                    <a:pt x="27" y="67"/>
                    <a:pt x="21" y="56"/>
                    <a:pt x="15" y="46"/>
                  </a:cubicBezTo>
                  <a:cubicBezTo>
                    <a:pt x="13" y="41"/>
                    <a:pt x="10" y="36"/>
                    <a:pt x="7" y="31"/>
                  </a:cubicBezTo>
                  <a:cubicBezTo>
                    <a:pt x="5" y="26"/>
                    <a:pt x="2" y="21"/>
                    <a:pt x="1" y="15"/>
                  </a:cubicBezTo>
                  <a:cubicBezTo>
                    <a:pt x="0" y="10"/>
                    <a:pt x="1" y="4"/>
                    <a:pt x="6" y="0"/>
                  </a:cubicBezTo>
                  <a:lnTo>
                    <a:pt x="14" y="1"/>
                  </a:ln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任意多边形: 形状 68">
              <a:extLst>
                <a:ext uri="{FF2B5EF4-FFF2-40B4-BE49-F238E27FC236}">
                  <a16:creationId xmlns:a16="http://schemas.microsoft.com/office/drawing/2014/main" id="{D2F074BD-63CA-4B1B-96A5-77D00C88DE1D}"/>
                </a:ext>
              </a:extLst>
            </p:cNvPr>
            <p:cNvSpPr/>
            <p:nvPr/>
          </p:nvSpPr>
          <p:spPr bwMode="auto">
            <a:xfrm flipH="1">
              <a:off x="4678122" y="2441474"/>
              <a:ext cx="296901" cy="388978"/>
            </a:xfrm>
            <a:custGeom>
              <a:avLst/>
              <a:gdLst>
                <a:gd name="T0" fmla="*/ 54 w 76"/>
                <a:gd name="T1" fmla="*/ 74 h 100"/>
                <a:gd name="T2" fmla="*/ 75 w 76"/>
                <a:gd name="T3" fmla="*/ 63 h 100"/>
                <a:gd name="T4" fmla="*/ 72 w 76"/>
                <a:gd name="T5" fmla="*/ 39 h 100"/>
                <a:gd name="T6" fmla="*/ 25 w 76"/>
                <a:gd name="T7" fmla="*/ 6 h 100"/>
                <a:gd name="T8" fmla="*/ 9 w 76"/>
                <a:gd name="T9" fmla="*/ 61 h 100"/>
                <a:gd name="T10" fmla="*/ 56 w 76"/>
                <a:gd name="T11" fmla="*/ 94 h 100"/>
                <a:gd name="T12" fmla="*/ 71 w 76"/>
                <a:gd name="T13" fmla="*/ 79 h 100"/>
                <a:gd name="T14" fmla="*/ 54 w 76"/>
                <a:gd name="T15" fmla="*/ 74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00">
                  <a:moveTo>
                    <a:pt x="54" y="74"/>
                  </a:moveTo>
                  <a:cubicBezTo>
                    <a:pt x="75" y="63"/>
                    <a:pt x="75" y="63"/>
                    <a:pt x="75" y="63"/>
                  </a:cubicBezTo>
                  <a:cubicBezTo>
                    <a:pt x="76" y="55"/>
                    <a:pt x="75" y="47"/>
                    <a:pt x="72" y="39"/>
                  </a:cubicBezTo>
                  <a:cubicBezTo>
                    <a:pt x="63" y="15"/>
                    <a:pt x="42" y="0"/>
                    <a:pt x="25" y="6"/>
                  </a:cubicBezTo>
                  <a:cubicBezTo>
                    <a:pt x="7" y="13"/>
                    <a:pt x="0" y="37"/>
                    <a:pt x="9" y="61"/>
                  </a:cubicBezTo>
                  <a:cubicBezTo>
                    <a:pt x="17" y="86"/>
                    <a:pt x="38" y="100"/>
                    <a:pt x="56" y="94"/>
                  </a:cubicBezTo>
                  <a:cubicBezTo>
                    <a:pt x="63" y="92"/>
                    <a:pt x="68" y="86"/>
                    <a:pt x="71" y="79"/>
                  </a:cubicBezTo>
                  <a:cubicBezTo>
                    <a:pt x="62" y="81"/>
                    <a:pt x="54" y="74"/>
                    <a:pt x="54" y="74"/>
                  </a:cubicBezTo>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任意多边形: 形状 69">
              <a:extLst>
                <a:ext uri="{FF2B5EF4-FFF2-40B4-BE49-F238E27FC236}">
                  <a16:creationId xmlns:a16="http://schemas.microsoft.com/office/drawing/2014/main" id="{4C62F4DB-7FE2-470C-9527-358F11741C03}"/>
                </a:ext>
              </a:extLst>
            </p:cNvPr>
            <p:cNvSpPr/>
            <p:nvPr/>
          </p:nvSpPr>
          <p:spPr bwMode="auto">
            <a:xfrm flipH="1">
              <a:off x="4931804" y="2627506"/>
              <a:ext cx="78923" cy="90198"/>
            </a:xfrm>
            <a:custGeom>
              <a:avLst/>
              <a:gdLst>
                <a:gd name="T0" fmla="*/ 16 w 20"/>
                <a:gd name="T1" fmla="*/ 7 h 23"/>
                <a:gd name="T2" fmla="*/ 17 w 20"/>
                <a:gd name="T3" fmla="*/ 20 h 23"/>
                <a:gd name="T4" fmla="*/ 4 w 20"/>
                <a:gd name="T5" fmla="*/ 16 h 23"/>
                <a:gd name="T6" fmla="*/ 3 w 20"/>
                <a:gd name="T7" fmla="*/ 3 h 23"/>
                <a:gd name="T8" fmla="*/ 16 w 20"/>
                <a:gd name="T9" fmla="*/ 7 h 23"/>
              </a:gdLst>
              <a:ahLst/>
              <a:cxnLst>
                <a:cxn ang="0">
                  <a:pos x="T0" y="T1"/>
                </a:cxn>
                <a:cxn ang="0">
                  <a:pos x="T2" y="T3"/>
                </a:cxn>
                <a:cxn ang="0">
                  <a:pos x="T4" y="T5"/>
                </a:cxn>
                <a:cxn ang="0">
                  <a:pos x="T6" y="T7"/>
                </a:cxn>
                <a:cxn ang="0">
                  <a:pos x="T8" y="T9"/>
                </a:cxn>
              </a:cxnLst>
              <a:rect l="0" t="0" r="r" b="b"/>
              <a:pathLst>
                <a:path w="20" h="23">
                  <a:moveTo>
                    <a:pt x="16" y="7"/>
                  </a:moveTo>
                  <a:cubicBezTo>
                    <a:pt x="20" y="12"/>
                    <a:pt x="20" y="18"/>
                    <a:pt x="17" y="20"/>
                  </a:cubicBezTo>
                  <a:cubicBezTo>
                    <a:pt x="14" y="23"/>
                    <a:pt x="8" y="21"/>
                    <a:pt x="4" y="16"/>
                  </a:cubicBezTo>
                  <a:cubicBezTo>
                    <a:pt x="0" y="11"/>
                    <a:pt x="0" y="5"/>
                    <a:pt x="3" y="3"/>
                  </a:cubicBezTo>
                  <a:cubicBezTo>
                    <a:pt x="6" y="0"/>
                    <a:pt x="12" y="2"/>
                    <a:pt x="16" y="7"/>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任意多边形: 形状 70">
              <a:extLst>
                <a:ext uri="{FF2B5EF4-FFF2-40B4-BE49-F238E27FC236}">
                  <a16:creationId xmlns:a16="http://schemas.microsoft.com/office/drawing/2014/main" id="{966100B5-288B-422D-9A63-1B71E8387D5D}"/>
                </a:ext>
              </a:extLst>
            </p:cNvPr>
            <p:cNvSpPr/>
            <p:nvPr/>
          </p:nvSpPr>
          <p:spPr bwMode="auto">
            <a:xfrm flipH="1">
              <a:off x="4728859" y="2702671"/>
              <a:ext cx="176637" cy="308176"/>
            </a:xfrm>
            <a:custGeom>
              <a:avLst/>
              <a:gdLst>
                <a:gd name="T0" fmla="*/ 43 w 45"/>
                <a:gd name="T1" fmla="*/ 57 h 79"/>
                <a:gd name="T2" fmla="*/ 27 w 45"/>
                <a:gd name="T3" fmla="*/ 79 h 79"/>
                <a:gd name="T4" fmla="*/ 10 w 45"/>
                <a:gd name="T5" fmla="*/ 71 h 79"/>
                <a:gd name="T6" fmla="*/ 6 w 45"/>
                <a:gd name="T7" fmla="*/ 44 h 79"/>
                <a:gd name="T8" fmla="*/ 5 w 45"/>
                <a:gd name="T9" fmla="*/ 26 h 79"/>
                <a:gd name="T10" fmla="*/ 3 w 45"/>
                <a:gd name="T11" fmla="*/ 17 h 79"/>
                <a:gd name="T12" fmla="*/ 0 w 45"/>
                <a:gd name="T13" fmla="*/ 9 h 79"/>
                <a:gd name="T14" fmla="*/ 0 w 45"/>
                <a:gd name="T15" fmla="*/ 9 h 79"/>
                <a:gd name="T16" fmla="*/ 4 w 45"/>
                <a:gd name="T17" fmla="*/ 3 h 79"/>
                <a:gd name="T18" fmla="*/ 10 w 45"/>
                <a:gd name="T19" fmla="*/ 1 h 79"/>
                <a:gd name="T20" fmla="*/ 17 w 45"/>
                <a:gd name="T21" fmla="*/ 1 h 79"/>
                <a:gd name="T22" fmla="*/ 24 w 45"/>
                <a:gd name="T23" fmla="*/ 5 h 79"/>
                <a:gd name="T24" fmla="*/ 35 w 45"/>
                <a:gd name="T25" fmla="*/ 27 h 79"/>
                <a:gd name="T26" fmla="*/ 37 w 45"/>
                <a:gd name="T27" fmla="*/ 36 h 79"/>
                <a:gd name="T28" fmla="*/ 40 w 45"/>
                <a:gd name="T29" fmla="*/ 47 h 79"/>
                <a:gd name="T30" fmla="*/ 43 w 45"/>
                <a:gd name="T31" fmla="*/ 5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9">
                  <a:moveTo>
                    <a:pt x="43" y="57"/>
                  </a:moveTo>
                  <a:cubicBezTo>
                    <a:pt x="45" y="66"/>
                    <a:pt x="37" y="78"/>
                    <a:pt x="27" y="79"/>
                  </a:cubicBezTo>
                  <a:cubicBezTo>
                    <a:pt x="21" y="79"/>
                    <a:pt x="14" y="77"/>
                    <a:pt x="10" y="71"/>
                  </a:cubicBezTo>
                  <a:cubicBezTo>
                    <a:pt x="4" y="64"/>
                    <a:pt x="6" y="53"/>
                    <a:pt x="6" y="44"/>
                  </a:cubicBezTo>
                  <a:cubicBezTo>
                    <a:pt x="6" y="38"/>
                    <a:pt x="6" y="32"/>
                    <a:pt x="5" y="26"/>
                  </a:cubicBezTo>
                  <a:cubicBezTo>
                    <a:pt x="4" y="23"/>
                    <a:pt x="4" y="20"/>
                    <a:pt x="3" y="17"/>
                  </a:cubicBezTo>
                  <a:cubicBezTo>
                    <a:pt x="2" y="15"/>
                    <a:pt x="0" y="11"/>
                    <a:pt x="0" y="9"/>
                  </a:cubicBezTo>
                  <a:cubicBezTo>
                    <a:pt x="0" y="9"/>
                    <a:pt x="0" y="9"/>
                    <a:pt x="0" y="9"/>
                  </a:cubicBezTo>
                  <a:cubicBezTo>
                    <a:pt x="0" y="6"/>
                    <a:pt x="2" y="4"/>
                    <a:pt x="4" y="3"/>
                  </a:cubicBezTo>
                  <a:cubicBezTo>
                    <a:pt x="6" y="2"/>
                    <a:pt x="8" y="1"/>
                    <a:pt x="10" y="1"/>
                  </a:cubicBezTo>
                  <a:cubicBezTo>
                    <a:pt x="13" y="0"/>
                    <a:pt x="15" y="0"/>
                    <a:pt x="17" y="1"/>
                  </a:cubicBezTo>
                  <a:cubicBezTo>
                    <a:pt x="20" y="1"/>
                    <a:pt x="22" y="3"/>
                    <a:pt x="24" y="5"/>
                  </a:cubicBezTo>
                  <a:cubicBezTo>
                    <a:pt x="30" y="10"/>
                    <a:pt x="34" y="18"/>
                    <a:pt x="35" y="27"/>
                  </a:cubicBezTo>
                  <a:cubicBezTo>
                    <a:pt x="35" y="30"/>
                    <a:pt x="36" y="33"/>
                    <a:pt x="37" y="36"/>
                  </a:cubicBezTo>
                  <a:cubicBezTo>
                    <a:pt x="38" y="40"/>
                    <a:pt x="39" y="43"/>
                    <a:pt x="40" y="47"/>
                  </a:cubicBezTo>
                  <a:cubicBezTo>
                    <a:pt x="41" y="50"/>
                    <a:pt x="43" y="53"/>
                    <a:pt x="43" y="57"/>
                  </a:cubicBezTo>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任意多边形: 形状 71">
              <a:extLst>
                <a:ext uri="{FF2B5EF4-FFF2-40B4-BE49-F238E27FC236}">
                  <a16:creationId xmlns:a16="http://schemas.microsoft.com/office/drawing/2014/main" id="{466CD98A-EC14-4B4A-9953-C93A78B228FC}"/>
                </a:ext>
              </a:extLst>
            </p:cNvPr>
            <p:cNvSpPr/>
            <p:nvPr/>
          </p:nvSpPr>
          <p:spPr bwMode="auto">
            <a:xfrm flipH="1">
              <a:off x="4728857" y="2300539"/>
              <a:ext cx="340121" cy="373945"/>
            </a:xfrm>
            <a:custGeom>
              <a:avLst/>
              <a:gdLst>
                <a:gd name="T0" fmla="*/ 67 w 87"/>
                <a:gd name="T1" fmla="*/ 2 h 96"/>
                <a:gd name="T2" fmla="*/ 61 w 87"/>
                <a:gd name="T3" fmla="*/ 4 h 96"/>
                <a:gd name="T4" fmla="*/ 61 w 87"/>
                <a:gd name="T5" fmla="*/ 19 h 96"/>
                <a:gd name="T6" fmla="*/ 54 w 87"/>
                <a:gd name="T7" fmla="*/ 12 h 96"/>
                <a:gd name="T8" fmla="*/ 53 w 87"/>
                <a:gd name="T9" fmla="*/ 20 h 96"/>
                <a:gd name="T10" fmla="*/ 46 w 87"/>
                <a:gd name="T11" fmla="*/ 18 h 96"/>
                <a:gd name="T12" fmla="*/ 45 w 87"/>
                <a:gd name="T13" fmla="*/ 31 h 96"/>
                <a:gd name="T14" fmla="*/ 35 w 87"/>
                <a:gd name="T15" fmla="*/ 38 h 96"/>
                <a:gd name="T16" fmla="*/ 22 w 87"/>
                <a:gd name="T17" fmla="*/ 40 h 96"/>
                <a:gd name="T18" fmla="*/ 2 w 87"/>
                <a:gd name="T19" fmla="*/ 51 h 96"/>
                <a:gd name="T20" fmla="*/ 1 w 87"/>
                <a:gd name="T21" fmla="*/ 54 h 96"/>
                <a:gd name="T22" fmla="*/ 4 w 87"/>
                <a:gd name="T23" fmla="*/ 55 h 96"/>
                <a:gd name="T24" fmla="*/ 8 w 87"/>
                <a:gd name="T25" fmla="*/ 64 h 96"/>
                <a:gd name="T26" fmla="*/ 28 w 87"/>
                <a:gd name="T27" fmla="*/ 95 h 96"/>
                <a:gd name="T28" fmla="*/ 33 w 87"/>
                <a:gd name="T29" fmla="*/ 96 h 96"/>
                <a:gd name="T30" fmla="*/ 37 w 87"/>
                <a:gd name="T31" fmla="*/ 86 h 96"/>
                <a:gd name="T32" fmla="*/ 40 w 87"/>
                <a:gd name="T33" fmla="*/ 68 h 96"/>
                <a:gd name="T34" fmla="*/ 56 w 87"/>
                <a:gd name="T35" fmla="*/ 61 h 96"/>
                <a:gd name="T36" fmla="*/ 65 w 87"/>
                <a:gd name="T37" fmla="*/ 62 h 96"/>
                <a:gd name="T38" fmla="*/ 80 w 87"/>
                <a:gd name="T39" fmla="*/ 56 h 96"/>
                <a:gd name="T40" fmla="*/ 86 w 87"/>
                <a:gd name="T41" fmla="*/ 42 h 96"/>
                <a:gd name="T42" fmla="*/ 67 w 87"/>
                <a:gd name="T43" fmla="*/ 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96">
                  <a:moveTo>
                    <a:pt x="67" y="2"/>
                  </a:moveTo>
                  <a:cubicBezTo>
                    <a:pt x="65" y="0"/>
                    <a:pt x="62" y="1"/>
                    <a:pt x="61" y="4"/>
                  </a:cubicBezTo>
                  <a:cubicBezTo>
                    <a:pt x="61" y="9"/>
                    <a:pt x="61" y="14"/>
                    <a:pt x="61" y="19"/>
                  </a:cubicBezTo>
                  <a:cubicBezTo>
                    <a:pt x="59" y="16"/>
                    <a:pt x="57" y="14"/>
                    <a:pt x="54" y="12"/>
                  </a:cubicBezTo>
                  <a:cubicBezTo>
                    <a:pt x="53" y="15"/>
                    <a:pt x="52" y="18"/>
                    <a:pt x="53" y="20"/>
                  </a:cubicBezTo>
                  <a:cubicBezTo>
                    <a:pt x="51" y="20"/>
                    <a:pt x="48" y="19"/>
                    <a:pt x="46" y="18"/>
                  </a:cubicBezTo>
                  <a:cubicBezTo>
                    <a:pt x="43" y="22"/>
                    <a:pt x="46" y="27"/>
                    <a:pt x="45" y="31"/>
                  </a:cubicBezTo>
                  <a:cubicBezTo>
                    <a:pt x="43" y="35"/>
                    <a:pt x="39" y="37"/>
                    <a:pt x="35" y="38"/>
                  </a:cubicBezTo>
                  <a:cubicBezTo>
                    <a:pt x="31" y="39"/>
                    <a:pt x="26" y="39"/>
                    <a:pt x="22" y="40"/>
                  </a:cubicBezTo>
                  <a:cubicBezTo>
                    <a:pt x="14" y="41"/>
                    <a:pt x="7" y="45"/>
                    <a:pt x="2" y="51"/>
                  </a:cubicBezTo>
                  <a:cubicBezTo>
                    <a:pt x="1" y="52"/>
                    <a:pt x="0" y="53"/>
                    <a:pt x="1" y="54"/>
                  </a:cubicBezTo>
                  <a:cubicBezTo>
                    <a:pt x="1" y="55"/>
                    <a:pt x="3" y="55"/>
                    <a:pt x="4" y="55"/>
                  </a:cubicBezTo>
                  <a:cubicBezTo>
                    <a:pt x="8" y="56"/>
                    <a:pt x="8" y="60"/>
                    <a:pt x="8" y="64"/>
                  </a:cubicBezTo>
                  <a:cubicBezTo>
                    <a:pt x="8" y="76"/>
                    <a:pt x="16" y="89"/>
                    <a:pt x="28" y="95"/>
                  </a:cubicBezTo>
                  <a:cubicBezTo>
                    <a:pt x="30" y="96"/>
                    <a:pt x="31" y="96"/>
                    <a:pt x="33" y="96"/>
                  </a:cubicBezTo>
                  <a:cubicBezTo>
                    <a:pt x="38" y="95"/>
                    <a:pt x="38" y="90"/>
                    <a:pt x="37" y="86"/>
                  </a:cubicBezTo>
                  <a:cubicBezTo>
                    <a:pt x="37" y="80"/>
                    <a:pt x="38" y="74"/>
                    <a:pt x="40" y="68"/>
                  </a:cubicBezTo>
                  <a:cubicBezTo>
                    <a:pt x="43" y="62"/>
                    <a:pt x="49" y="60"/>
                    <a:pt x="56" y="61"/>
                  </a:cubicBezTo>
                  <a:cubicBezTo>
                    <a:pt x="59" y="62"/>
                    <a:pt x="62" y="62"/>
                    <a:pt x="65" y="62"/>
                  </a:cubicBezTo>
                  <a:cubicBezTo>
                    <a:pt x="69" y="62"/>
                    <a:pt x="75" y="60"/>
                    <a:pt x="80" y="56"/>
                  </a:cubicBezTo>
                  <a:cubicBezTo>
                    <a:pt x="85" y="53"/>
                    <a:pt x="87" y="47"/>
                    <a:pt x="86" y="42"/>
                  </a:cubicBezTo>
                  <a:cubicBezTo>
                    <a:pt x="83" y="31"/>
                    <a:pt x="77" y="13"/>
                    <a:pt x="67" y="2"/>
                  </a:cubicBezTo>
                  <a:close/>
                </a:path>
              </a:pathLst>
            </a:custGeom>
            <a:solidFill>
              <a:srgbClr val="2B128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3" name="任意多边形: 形状 72">
              <a:extLst>
                <a:ext uri="{FF2B5EF4-FFF2-40B4-BE49-F238E27FC236}">
                  <a16:creationId xmlns:a16="http://schemas.microsoft.com/office/drawing/2014/main" id="{E40A096C-B1D2-4FD0-A17A-D55ADE1B0DFA}"/>
                </a:ext>
              </a:extLst>
            </p:cNvPr>
            <p:cNvSpPr/>
            <p:nvPr/>
          </p:nvSpPr>
          <p:spPr bwMode="auto">
            <a:xfrm flipH="1">
              <a:off x="4757045" y="2811660"/>
              <a:ext cx="11275" cy="46979"/>
            </a:xfrm>
            <a:custGeom>
              <a:avLst/>
              <a:gdLst>
                <a:gd name="T0" fmla="*/ 0 w 3"/>
                <a:gd name="T1" fmla="*/ 0 h 12"/>
                <a:gd name="T2" fmla="*/ 0 w 3"/>
                <a:gd name="T3" fmla="*/ 0 h 12"/>
                <a:gd name="T4" fmla="*/ 0 w 3"/>
                <a:gd name="T5" fmla="*/ 0 h 12"/>
                <a:gd name="T6" fmla="*/ 2 w 3"/>
                <a:gd name="T7" fmla="*/ 8 h 12"/>
                <a:gd name="T8" fmla="*/ 3 w 3"/>
                <a:gd name="T9" fmla="*/ 12 h 12"/>
                <a:gd name="T10" fmla="*/ 3 w 3"/>
                <a:gd name="T11" fmla="*/ 12 h 12"/>
                <a:gd name="T12" fmla="*/ 0 w 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3" h="12">
                  <a:moveTo>
                    <a:pt x="0" y="0"/>
                  </a:moveTo>
                  <a:cubicBezTo>
                    <a:pt x="0" y="0"/>
                    <a:pt x="0" y="0"/>
                    <a:pt x="0" y="0"/>
                  </a:cubicBezTo>
                  <a:cubicBezTo>
                    <a:pt x="0" y="0"/>
                    <a:pt x="0" y="0"/>
                    <a:pt x="0" y="0"/>
                  </a:cubicBezTo>
                  <a:cubicBezTo>
                    <a:pt x="0" y="3"/>
                    <a:pt x="1" y="6"/>
                    <a:pt x="2" y="8"/>
                  </a:cubicBezTo>
                  <a:cubicBezTo>
                    <a:pt x="2" y="10"/>
                    <a:pt x="3" y="11"/>
                    <a:pt x="3" y="12"/>
                  </a:cubicBezTo>
                  <a:cubicBezTo>
                    <a:pt x="3" y="12"/>
                    <a:pt x="3" y="12"/>
                    <a:pt x="3" y="12"/>
                  </a:cubicBezTo>
                  <a:cubicBezTo>
                    <a:pt x="0" y="0"/>
                    <a:pt x="0" y="0"/>
                    <a:pt x="0" y="0"/>
                  </a:cubicBezTo>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任意多边形: 形状 73">
              <a:extLst>
                <a:ext uri="{FF2B5EF4-FFF2-40B4-BE49-F238E27FC236}">
                  <a16:creationId xmlns:a16="http://schemas.microsoft.com/office/drawing/2014/main" id="{B1AB912C-9C10-4083-A16C-CC998980F24B}"/>
                </a:ext>
              </a:extLst>
            </p:cNvPr>
            <p:cNvSpPr/>
            <p:nvPr/>
          </p:nvSpPr>
          <p:spPr bwMode="auto">
            <a:xfrm flipH="1">
              <a:off x="4753287" y="2858639"/>
              <a:ext cx="3758" cy="11275"/>
            </a:xfrm>
            <a:custGeom>
              <a:avLst/>
              <a:gdLst>
                <a:gd name="T0" fmla="*/ 0 w 1"/>
                <a:gd name="T1" fmla="*/ 0 h 3"/>
                <a:gd name="T2" fmla="*/ 0 w 1"/>
                <a:gd name="T3" fmla="*/ 0 h 3"/>
                <a:gd name="T4" fmla="*/ 1 w 1"/>
                <a:gd name="T5" fmla="*/ 3 h 3"/>
                <a:gd name="T6" fmla="*/ 1 w 1"/>
                <a:gd name="T7" fmla="*/ 3 h 3"/>
                <a:gd name="T8" fmla="*/ 0 w 1"/>
                <a:gd name="T9" fmla="*/ 0 h 3"/>
              </a:gdLst>
              <a:ahLst/>
              <a:cxnLst>
                <a:cxn ang="0">
                  <a:pos x="T0" y="T1"/>
                </a:cxn>
                <a:cxn ang="0">
                  <a:pos x="T2" y="T3"/>
                </a:cxn>
                <a:cxn ang="0">
                  <a:pos x="T4" y="T5"/>
                </a:cxn>
                <a:cxn ang="0">
                  <a:pos x="T6" y="T7"/>
                </a:cxn>
                <a:cxn ang="0">
                  <a:pos x="T8" y="T9"/>
                </a:cxn>
              </a:cxnLst>
              <a:rect l="0" t="0" r="r" b="b"/>
              <a:pathLst>
                <a:path w="1" h="3">
                  <a:moveTo>
                    <a:pt x="0" y="0"/>
                  </a:moveTo>
                  <a:cubicBezTo>
                    <a:pt x="0" y="0"/>
                    <a:pt x="0" y="0"/>
                    <a:pt x="0" y="0"/>
                  </a:cubicBezTo>
                  <a:cubicBezTo>
                    <a:pt x="1" y="1"/>
                    <a:pt x="1" y="2"/>
                    <a:pt x="1" y="3"/>
                  </a:cubicBezTo>
                  <a:cubicBezTo>
                    <a:pt x="1" y="3"/>
                    <a:pt x="1" y="3"/>
                    <a:pt x="1" y="3"/>
                  </a:cubicBezTo>
                  <a:cubicBezTo>
                    <a:pt x="0" y="0"/>
                    <a:pt x="0" y="0"/>
                    <a:pt x="0" y="0"/>
                  </a:cubicBezTo>
                </a:path>
              </a:pathLst>
            </a:custGeom>
            <a:solidFill>
              <a:srgbClr val="5A306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任意多边形: 形状 74">
              <a:extLst>
                <a:ext uri="{FF2B5EF4-FFF2-40B4-BE49-F238E27FC236}">
                  <a16:creationId xmlns:a16="http://schemas.microsoft.com/office/drawing/2014/main" id="{46BEC6CA-6AC8-47DB-B540-7E5CD5CA6F15}"/>
                </a:ext>
              </a:extLst>
            </p:cNvPr>
            <p:cNvSpPr/>
            <p:nvPr/>
          </p:nvSpPr>
          <p:spPr bwMode="auto">
            <a:xfrm flipH="1">
              <a:off x="4768320" y="281166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D9AB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任意多边形: 形状 75">
              <a:extLst>
                <a:ext uri="{FF2B5EF4-FFF2-40B4-BE49-F238E27FC236}">
                  <a16:creationId xmlns:a16="http://schemas.microsoft.com/office/drawing/2014/main" id="{1C2A73F9-34FA-444C-B777-AC0F5303FE14}"/>
                </a:ext>
              </a:extLst>
            </p:cNvPr>
            <p:cNvSpPr/>
            <p:nvPr/>
          </p:nvSpPr>
          <p:spPr bwMode="auto">
            <a:xfrm flipH="1">
              <a:off x="4753287" y="2804144"/>
              <a:ext cx="77045" cy="65770"/>
            </a:xfrm>
            <a:custGeom>
              <a:avLst/>
              <a:gdLst>
                <a:gd name="T0" fmla="*/ 0 w 20"/>
                <a:gd name="T1" fmla="*/ 0 h 17"/>
                <a:gd name="T2" fmla="*/ 20 w 20"/>
                <a:gd name="T3" fmla="*/ 17 h 17"/>
                <a:gd name="T4" fmla="*/ 19 w 20"/>
                <a:gd name="T5" fmla="*/ 14 h 17"/>
                <a:gd name="T6" fmla="*/ 18 w 20"/>
                <a:gd name="T7" fmla="*/ 10 h 17"/>
                <a:gd name="T8" fmla="*/ 16 w 20"/>
                <a:gd name="T9" fmla="*/ 2 h 17"/>
                <a:gd name="T10" fmla="*/ 10 w 20"/>
                <a:gd name="T11" fmla="*/ 4 h 17"/>
                <a:gd name="T12" fmla="*/ 0 w 2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0" h="17">
                  <a:moveTo>
                    <a:pt x="0" y="0"/>
                  </a:moveTo>
                  <a:cubicBezTo>
                    <a:pt x="20" y="17"/>
                    <a:pt x="20" y="17"/>
                    <a:pt x="20" y="17"/>
                  </a:cubicBezTo>
                  <a:cubicBezTo>
                    <a:pt x="20" y="16"/>
                    <a:pt x="20" y="15"/>
                    <a:pt x="19" y="14"/>
                  </a:cubicBezTo>
                  <a:cubicBezTo>
                    <a:pt x="19" y="13"/>
                    <a:pt x="18" y="12"/>
                    <a:pt x="18" y="10"/>
                  </a:cubicBezTo>
                  <a:cubicBezTo>
                    <a:pt x="17" y="8"/>
                    <a:pt x="16" y="5"/>
                    <a:pt x="16" y="2"/>
                  </a:cubicBezTo>
                  <a:cubicBezTo>
                    <a:pt x="15" y="3"/>
                    <a:pt x="13" y="4"/>
                    <a:pt x="10" y="4"/>
                  </a:cubicBezTo>
                  <a:cubicBezTo>
                    <a:pt x="7" y="4"/>
                    <a:pt x="3" y="3"/>
                    <a:pt x="0" y="0"/>
                  </a:cubicBezTo>
                </a:path>
              </a:pathLst>
            </a:custGeom>
            <a:solidFill>
              <a:srgbClr val="D9AB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7" name="任意多边形: 形状 76">
              <a:extLst>
                <a:ext uri="{FF2B5EF4-FFF2-40B4-BE49-F238E27FC236}">
                  <a16:creationId xmlns:a16="http://schemas.microsoft.com/office/drawing/2014/main" id="{49DC24D3-51CA-4CD6-ACFF-8DA1654E0473}"/>
                </a:ext>
              </a:extLst>
            </p:cNvPr>
            <p:cNvSpPr/>
            <p:nvPr/>
          </p:nvSpPr>
          <p:spPr bwMode="auto">
            <a:xfrm flipH="1">
              <a:off x="2628002" y="2319331"/>
              <a:ext cx="851242" cy="1221428"/>
            </a:xfrm>
            <a:custGeom>
              <a:avLst/>
              <a:gdLst>
                <a:gd name="T0" fmla="*/ 96 w 218"/>
                <a:gd name="T1" fmla="*/ 5 h 313"/>
                <a:gd name="T2" fmla="*/ 21 w 218"/>
                <a:gd name="T3" fmla="*/ 40 h 313"/>
                <a:gd name="T4" fmla="*/ 2 w 218"/>
                <a:gd name="T5" fmla="*/ 95 h 313"/>
                <a:gd name="T6" fmla="*/ 24 w 218"/>
                <a:gd name="T7" fmla="*/ 145 h 313"/>
                <a:gd name="T8" fmla="*/ 41 w 218"/>
                <a:gd name="T9" fmla="*/ 197 h 313"/>
                <a:gd name="T10" fmla="*/ 31 w 218"/>
                <a:gd name="T11" fmla="*/ 239 h 313"/>
                <a:gd name="T12" fmla="*/ 45 w 218"/>
                <a:gd name="T13" fmla="*/ 277 h 313"/>
                <a:gd name="T14" fmla="*/ 79 w 218"/>
                <a:gd name="T15" fmla="*/ 299 h 313"/>
                <a:gd name="T16" fmla="*/ 193 w 218"/>
                <a:gd name="T17" fmla="*/ 274 h 313"/>
                <a:gd name="T18" fmla="*/ 214 w 218"/>
                <a:gd name="T19" fmla="*/ 239 h 313"/>
                <a:gd name="T20" fmla="*/ 210 w 218"/>
                <a:gd name="T21" fmla="*/ 200 h 313"/>
                <a:gd name="T22" fmla="*/ 187 w 218"/>
                <a:gd name="T23" fmla="*/ 172 h 313"/>
                <a:gd name="T24" fmla="*/ 167 w 218"/>
                <a:gd name="T25" fmla="*/ 103 h 313"/>
                <a:gd name="T26" fmla="*/ 171 w 218"/>
                <a:gd name="T27" fmla="*/ 53 h 313"/>
                <a:gd name="T28" fmla="*/ 159 w 218"/>
                <a:gd name="T29" fmla="*/ 30 h 313"/>
                <a:gd name="T30" fmla="*/ 101 w 218"/>
                <a:gd name="T31" fmla="*/ 2 h 313"/>
                <a:gd name="T32" fmla="*/ 96 w 218"/>
                <a:gd name="T33" fmla="*/ 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8" h="313">
                  <a:moveTo>
                    <a:pt x="96" y="5"/>
                  </a:moveTo>
                  <a:cubicBezTo>
                    <a:pt x="68" y="0"/>
                    <a:pt x="39" y="17"/>
                    <a:pt x="21" y="40"/>
                  </a:cubicBezTo>
                  <a:cubicBezTo>
                    <a:pt x="9" y="55"/>
                    <a:pt x="0" y="75"/>
                    <a:pt x="2" y="95"/>
                  </a:cubicBezTo>
                  <a:cubicBezTo>
                    <a:pt x="4" y="114"/>
                    <a:pt x="15" y="130"/>
                    <a:pt x="24" y="145"/>
                  </a:cubicBezTo>
                  <a:cubicBezTo>
                    <a:pt x="33" y="161"/>
                    <a:pt x="42" y="179"/>
                    <a:pt x="41" y="197"/>
                  </a:cubicBezTo>
                  <a:cubicBezTo>
                    <a:pt x="40" y="211"/>
                    <a:pt x="32" y="225"/>
                    <a:pt x="31" y="239"/>
                  </a:cubicBezTo>
                  <a:cubicBezTo>
                    <a:pt x="30" y="253"/>
                    <a:pt x="36" y="266"/>
                    <a:pt x="45" y="277"/>
                  </a:cubicBezTo>
                  <a:cubicBezTo>
                    <a:pt x="54" y="287"/>
                    <a:pt x="66" y="295"/>
                    <a:pt x="79" y="299"/>
                  </a:cubicBezTo>
                  <a:cubicBezTo>
                    <a:pt x="117" y="313"/>
                    <a:pt x="164" y="303"/>
                    <a:pt x="193" y="274"/>
                  </a:cubicBezTo>
                  <a:cubicBezTo>
                    <a:pt x="203" y="264"/>
                    <a:pt x="210" y="252"/>
                    <a:pt x="214" y="239"/>
                  </a:cubicBezTo>
                  <a:cubicBezTo>
                    <a:pt x="218" y="226"/>
                    <a:pt x="217" y="212"/>
                    <a:pt x="210" y="200"/>
                  </a:cubicBezTo>
                  <a:cubicBezTo>
                    <a:pt x="205" y="189"/>
                    <a:pt x="195" y="181"/>
                    <a:pt x="187" y="172"/>
                  </a:cubicBezTo>
                  <a:cubicBezTo>
                    <a:pt x="171" y="153"/>
                    <a:pt x="164" y="128"/>
                    <a:pt x="167" y="103"/>
                  </a:cubicBezTo>
                  <a:cubicBezTo>
                    <a:pt x="168" y="87"/>
                    <a:pt x="175" y="70"/>
                    <a:pt x="171" y="53"/>
                  </a:cubicBezTo>
                  <a:cubicBezTo>
                    <a:pt x="169" y="45"/>
                    <a:pt x="164" y="37"/>
                    <a:pt x="159" y="30"/>
                  </a:cubicBezTo>
                  <a:cubicBezTo>
                    <a:pt x="145" y="13"/>
                    <a:pt x="123" y="0"/>
                    <a:pt x="101" y="2"/>
                  </a:cubicBezTo>
                  <a:cubicBezTo>
                    <a:pt x="96" y="5"/>
                    <a:pt x="96" y="5"/>
                    <a:pt x="96" y="5"/>
                  </a:cubicBezTo>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8" name="任意多边形: 形状 77">
              <a:extLst>
                <a:ext uri="{FF2B5EF4-FFF2-40B4-BE49-F238E27FC236}">
                  <a16:creationId xmlns:a16="http://schemas.microsoft.com/office/drawing/2014/main" id="{CBB757AE-E8EF-429B-BE62-866881D594EA}"/>
                </a:ext>
              </a:extLst>
            </p:cNvPr>
            <p:cNvSpPr/>
            <p:nvPr/>
          </p:nvSpPr>
          <p:spPr bwMode="auto">
            <a:xfrm flipH="1">
              <a:off x="2667464" y="3022121"/>
              <a:ext cx="362671" cy="1272165"/>
            </a:xfrm>
            <a:custGeom>
              <a:avLst/>
              <a:gdLst>
                <a:gd name="T0" fmla="*/ 0 w 93"/>
                <a:gd name="T1" fmla="*/ 35 h 326"/>
                <a:gd name="T2" fmla="*/ 39 w 93"/>
                <a:gd name="T3" fmla="*/ 89 h 326"/>
                <a:gd name="T4" fmla="*/ 41 w 93"/>
                <a:gd name="T5" fmla="*/ 290 h 326"/>
                <a:gd name="T6" fmla="*/ 30 w 93"/>
                <a:gd name="T7" fmla="*/ 321 h 326"/>
                <a:gd name="T8" fmla="*/ 31 w 93"/>
                <a:gd name="T9" fmla="*/ 323 h 326"/>
                <a:gd name="T10" fmla="*/ 32 w 93"/>
                <a:gd name="T11" fmla="*/ 324 h 326"/>
                <a:gd name="T12" fmla="*/ 60 w 93"/>
                <a:gd name="T13" fmla="*/ 290 h 326"/>
                <a:gd name="T14" fmla="*/ 63 w 93"/>
                <a:gd name="T15" fmla="*/ 77 h 326"/>
                <a:gd name="T16" fmla="*/ 45 w 93"/>
                <a:gd name="T17" fmla="*/ 37 h 326"/>
                <a:gd name="T18" fmla="*/ 33 w 93"/>
                <a:gd name="T19" fmla="*/ 18 h 326"/>
                <a:gd name="T20" fmla="*/ 21 w 93"/>
                <a:gd name="T21" fmla="*/ 0 h 326"/>
                <a:gd name="T22" fmla="*/ 0 w 93"/>
                <a:gd name="T23" fmla="*/ 3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326">
                  <a:moveTo>
                    <a:pt x="0" y="35"/>
                  </a:moveTo>
                  <a:cubicBezTo>
                    <a:pt x="18" y="50"/>
                    <a:pt x="31" y="67"/>
                    <a:pt x="39" y="89"/>
                  </a:cubicBezTo>
                  <a:cubicBezTo>
                    <a:pt x="65" y="152"/>
                    <a:pt x="64" y="226"/>
                    <a:pt x="41" y="290"/>
                  </a:cubicBezTo>
                  <a:cubicBezTo>
                    <a:pt x="37" y="300"/>
                    <a:pt x="33" y="311"/>
                    <a:pt x="30" y="321"/>
                  </a:cubicBezTo>
                  <a:cubicBezTo>
                    <a:pt x="30" y="322"/>
                    <a:pt x="30" y="323"/>
                    <a:pt x="31" y="323"/>
                  </a:cubicBezTo>
                  <a:cubicBezTo>
                    <a:pt x="31" y="324"/>
                    <a:pt x="31" y="324"/>
                    <a:pt x="32" y="324"/>
                  </a:cubicBezTo>
                  <a:cubicBezTo>
                    <a:pt x="44" y="326"/>
                    <a:pt x="56" y="298"/>
                    <a:pt x="60" y="290"/>
                  </a:cubicBezTo>
                  <a:cubicBezTo>
                    <a:pt x="93" y="225"/>
                    <a:pt x="87" y="144"/>
                    <a:pt x="63" y="77"/>
                  </a:cubicBezTo>
                  <a:cubicBezTo>
                    <a:pt x="58" y="63"/>
                    <a:pt x="52" y="50"/>
                    <a:pt x="45" y="37"/>
                  </a:cubicBezTo>
                  <a:cubicBezTo>
                    <a:pt x="41" y="31"/>
                    <a:pt x="38" y="24"/>
                    <a:pt x="33" y="18"/>
                  </a:cubicBezTo>
                  <a:cubicBezTo>
                    <a:pt x="32" y="16"/>
                    <a:pt x="21" y="1"/>
                    <a:pt x="21" y="0"/>
                  </a:cubicBezTo>
                  <a:cubicBezTo>
                    <a:pt x="14" y="12"/>
                    <a:pt x="7" y="23"/>
                    <a:pt x="0" y="35"/>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9" name="任意多边形: 形状 78">
              <a:extLst>
                <a:ext uri="{FF2B5EF4-FFF2-40B4-BE49-F238E27FC236}">
                  <a16:creationId xmlns:a16="http://schemas.microsoft.com/office/drawing/2014/main" id="{EECE1E55-167C-40CD-A1D0-CCF73C8A00FD}"/>
                </a:ext>
              </a:extLst>
            </p:cNvPr>
            <p:cNvSpPr/>
            <p:nvPr/>
          </p:nvSpPr>
          <p:spPr bwMode="auto">
            <a:xfrm flipH="1">
              <a:off x="3201134" y="2050617"/>
              <a:ext cx="774197" cy="1033516"/>
            </a:xfrm>
            <a:custGeom>
              <a:avLst/>
              <a:gdLst>
                <a:gd name="T0" fmla="*/ 197 w 198"/>
                <a:gd name="T1" fmla="*/ 225 h 265"/>
                <a:gd name="T2" fmla="*/ 134 w 198"/>
                <a:gd name="T3" fmla="*/ 201 h 265"/>
                <a:gd name="T4" fmla="*/ 22 w 198"/>
                <a:gd name="T5" fmla="*/ 34 h 265"/>
                <a:gd name="T6" fmla="*/ 14 w 198"/>
                <a:gd name="T7" fmla="*/ 2 h 265"/>
                <a:gd name="T8" fmla="*/ 13 w 198"/>
                <a:gd name="T9" fmla="*/ 0 h 265"/>
                <a:gd name="T10" fmla="*/ 11 w 198"/>
                <a:gd name="T11" fmla="*/ 0 h 265"/>
                <a:gd name="T12" fmla="*/ 6 w 198"/>
                <a:gd name="T13" fmla="*/ 44 h 265"/>
                <a:gd name="T14" fmla="*/ 121 w 198"/>
                <a:gd name="T15" fmla="*/ 223 h 265"/>
                <a:gd name="T16" fmla="*/ 158 w 198"/>
                <a:gd name="T17" fmla="*/ 247 h 265"/>
                <a:gd name="T18" fmla="*/ 178 w 198"/>
                <a:gd name="T19" fmla="*/ 257 h 265"/>
                <a:gd name="T20" fmla="*/ 198 w 198"/>
                <a:gd name="T21" fmla="*/ 265 h 265"/>
                <a:gd name="T22" fmla="*/ 197 w 198"/>
                <a:gd name="T23" fmla="*/ 22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8" h="265">
                  <a:moveTo>
                    <a:pt x="197" y="225"/>
                  </a:moveTo>
                  <a:cubicBezTo>
                    <a:pt x="174" y="221"/>
                    <a:pt x="154" y="214"/>
                    <a:pt x="134" y="201"/>
                  </a:cubicBezTo>
                  <a:cubicBezTo>
                    <a:pt x="78" y="162"/>
                    <a:pt x="38" y="100"/>
                    <a:pt x="22" y="34"/>
                  </a:cubicBezTo>
                  <a:cubicBezTo>
                    <a:pt x="20" y="23"/>
                    <a:pt x="17" y="12"/>
                    <a:pt x="14" y="2"/>
                  </a:cubicBezTo>
                  <a:cubicBezTo>
                    <a:pt x="14" y="1"/>
                    <a:pt x="13" y="0"/>
                    <a:pt x="13" y="0"/>
                  </a:cubicBezTo>
                  <a:cubicBezTo>
                    <a:pt x="12" y="0"/>
                    <a:pt x="12" y="0"/>
                    <a:pt x="11" y="0"/>
                  </a:cubicBezTo>
                  <a:cubicBezTo>
                    <a:pt x="0" y="5"/>
                    <a:pt x="5" y="36"/>
                    <a:pt x="6" y="44"/>
                  </a:cubicBezTo>
                  <a:cubicBezTo>
                    <a:pt x="15" y="116"/>
                    <a:pt x="64" y="181"/>
                    <a:pt x="121" y="223"/>
                  </a:cubicBezTo>
                  <a:cubicBezTo>
                    <a:pt x="133" y="232"/>
                    <a:pt x="145" y="240"/>
                    <a:pt x="158" y="247"/>
                  </a:cubicBezTo>
                  <a:cubicBezTo>
                    <a:pt x="165" y="251"/>
                    <a:pt x="171" y="254"/>
                    <a:pt x="178" y="257"/>
                  </a:cubicBezTo>
                  <a:cubicBezTo>
                    <a:pt x="180" y="258"/>
                    <a:pt x="198" y="264"/>
                    <a:pt x="198" y="265"/>
                  </a:cubicBezTo>
                  <a:cubicBezTo>
                    <a:pt x="198" y="251"/>
                    <a:pt x="197" y="238"/>
                    <a:pt x="197" y="225"/>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0" name="任意多边形: 形状 79">
              <a:extLst>
                <a:ext uri="{FF2B5EF4-FFF2-40B4-BE49-F238E27FC236}">
                  <a16:creationId xmlns:a16="http://schemas.microsoft.com/office/drawing/2014/main" id="{EC42FEF3-9B26-441F-9DDA-97F0E6D8515C}"/>
                </a:ext>
              </a:extLst>
            </p:cNvPr>
            <p:cNvSpPr/>
            <p:nvPr/>
          </p:nvSpPr>
          <p:spPr bwMode="auto">
            <a:xfrm flipH="1">
              <a:off x="3201134" y="3696726"/>
              <a:ext cx="394615" cy="1708120"/>
            </a:xfrm>
            <a:custGeom>
              <a:avLst/>
              <a:gdLst>
                <a:gd name="T0" fmla="*/ 101 w 101"/>
                <a:gd name="T1" fmla="*/ 0 h 438"/>
                <a:gd name="T2" fmla="*/ 85 w 101"/>
                <a:gd name="T3" fmla="*/ 203 h 438"/>
                <a:gd name="T4" fmla="*/ 84 w 101"/>
                <a:gd name="T5" fmla="*/ 200 h 438"/>
                <a:gd name="T6" fmla="*/ 90 w 101"/>
                <a:gd name="T7" fmla="*/ 259 h 438"/>
                <a:gd name="T8" fmla="*/ 95 w 101"/>
                <a:gd name="T9" fmla="*/ 306 h 438"/>
                <a:gd name="T10" fmla="*/ 90 w 101"/>
                <a:gd name="T11" fmla="*/ 438 h 438"/>
                <a:gd name="T12" fmla="*/ 81 w 101"/>
                <a:gd name="T13" fmla="*/ 438 h 438"/>
                <a:gd name="T14" fmla="*/ 3 w 101"/>
                <a:gd name="T15" fmla="*/ 195 h 438"/>
                <a:gd name="T16" fmla="*/ 1 w 101"/>
                <a:gd name="T17" fmla="*/ 170 h 438"/>
                <a:gd name="T18" fmla="*/ 32 w 101"/>
                <a:gd name="T19" fmla="*/ 0 h 438"/>
                <a:gd name="T20" fmla="*/ 101 w 101"/>
                <a:gd name="T21"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438">
                  <a:moveTo>
                    <a:pt x="101" y="0"/>
                  </a:moveTo>
                  <a:cubicBezTo>
                    <a:pt x="98" y="68"/>
                    <a:pt x="93" y="135"/>
                    <a:pt x="85" y="203"/>
                  </a:cubicBezTo>
                  <a:cubicBezTo>
                    <a:pt x="84" y="200"/>
                    <a:pt x="84" y="200"/>
                    <a:pt x="84" y="200"/>
                  </a:cubicBezTo>
                  <a:cubicBezTo>
                    <a:pt x="86" y="219"/>
                    <a:pt x="88" y="239"/>
                    <a:pt x="90" y="259"/>
                  </a:cubicBezTo>
                  <a:cubicBezTo>
                    <a:pt x="92" y="274"/>
                    <a:pt x="94" y="290"/>
                    <a:pt x="95" y="306"/>
                  </a:cubicBezTo>
                  <a:cubicBezTo>
                    <a:pt x="98" y="350"/>
                    <a:pt x="95" y="394"/>
                    <a:pt x="90" y="438"/>
                  </a:cubicBezTo>
                  <a:cubicBezTo>
                    <a:pt x="81" y="438"/>
                    <a:pt x="81" y="438"/>
                    <a:pt x="81" y="438"/>
                  </a:cubicBezTo>
                  <a:cubicBezTo>
                    <a:pt x="44" y="371"/>
                    <a:pt x="12" y="237"/>
                    <a:pt x="3" y="195"/>
                  </a:cubicBezTo>
                  <a:cubicBezTo>
                    <a:pt x="1" y="187"/>
                    <a:pt x="0" y="178"/>
                    <a:pt x="1" y="170"/>
                  </a:cubicBezTo>
                  <a:cubicBezTo>
                    <a:pt x="4" y="112"/>
                    <a:pt x="15" y="55"/>
                    <a:pt x="32" y="0"/>
                  </a:cubicBezTo>
                  <a:lnTo>
                    <a:pt x="101" y="0"/>
                  </a:lnTo>
                  <a:close/>
                </a:path>
              </a:pathLst>
            </a:custGeom>
            <a:solidFill>
              <a:srgbClr val="1E898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1" name="任意多边形: 形状 80">
              <a:extLst>
                <a:ext uri="{FF2B5EF4-FFF2-40B4-BE49-F238E27FC236}">
                  <a16:creationId xmlns:a16="http://schemas.microsoft.com/office/drawing/2014/main" id="{4563E335-5D64-4E20-B34F-73D0EE2B8603}"/>
                </a:ext>
              </a:extLst>
            </p:cNvPr>
            <p:cNvSpPr/>
            <p:nvPr/>
          </p:nvSpPr>
          <p:spPr bwMode="auto">
            <a:xfrm flipH="1">
              <a:off x="2498343" y="3704242"/>
              <a:ext cx="907615" cy="1452560"/>
            </a:xfrm>
            <a:custGeom>
              <a:avLst/>
              <a:gdLst>
                <a:gd name="T0" fmla="*/ 112 w 232"/>
                <a:gd name="T1" fmla="*/ 0 h 372"/>
                <a:gd name="T2" fmla="*/ 85 w 232"/>
                <a:gd name="T3" fmla="*/ 154 h 372"/>
                <a:gd name="T4" fmla="*/ 85 w 232"/>
                <a:gd name="T5" fmla="*/ 156 h 372"/>
                <a:gd name="T6" fmla="*/ 232 w 232"/>
                <a:gd name="T7" fmla="*/ 368 h 372"/>
                <a:gd name="T8" fmla="*/ 231 w 232"/>
                <a:gd name="T9" fmla="*/ 366 h 372"/>
                <a:gd name="T10" fmla="*/ 226 w 232"/>
                <a:gd name="T11" fmla="*/ 372 h 372"/>
                <a:gd name="T12" fmla="*/ 217 w 232"/>
                <a:gd name="T13" fmla="*/ 368 h 372"/>
                <a:gd name="T14" fmla="*/ 179 w 232"/>
                <a:gd name="T15" fmla="*/ 341 h 372"/>
                <a:gd name="T16" fmla="*/ 13 w 232"/>
                <a:gd name="T17" fmla="*/ 188 h 372"/>
                <a:gd name="T18" fmla="*/ 1 w 232"/>
                <a:gd name="T19" fmla="*/ 149 h 372"/>
                <a:gd name="T20" fmla="*/ 14 w 232"/>
                <a:gd name="T21" fmla="*/ 19 h 372"/>
                <a:gd name="T22" fmla="*/ 14 w 232"/>
                <a:gd name="T23" fmla="*/ 19 h 372"/>
                <a:gd name="T24" fmla="*/ 16 w 232"/>
                <a:gd name="T25" fmla="*/ 0 h 372"/>
                <a:gd name="T26" fmla="*/ 112 w 232"/>
                <a:gd name="T2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2" h="372">
                  <a:moveTo>
                    <a:pt x="112" y="0"/>
                  </a:moveTo>
                  <a:cubicBezTo>
                    <a:pt x="112" y="52"/>
                    <a:pt x="102" y="104"/>
                    <a:pt x="85" y="154"/>
                  </a:cubicBezTo>
                  <a:cubicBezTo>
                    <a:pt x="85" y="156"/>
                    <a:pt x="85" y="156"/>
                    <a:pt x="85" y="156"/>
                  </a:cubicBezTo>
                  <a:cubicBezTo>
                    <a:pt x="146" y="219"/>
                    <a:pt x="196" y="291"/>
                    <a:pt x="232" y="368"/>
                  </a:cubicBezTo>
                  <a:cubicBezTo>
                    <a:pt x="231" y="366"/>
                    <a:pt x="231" y="366"/>
                    <a:pt x="231" y="366"/>
                  </a:cubicBezTo>
                  <a:cubicBezTo>
                    <a:pt x="232" y="369"/>
                    <a:pt x="229" y="372"/>
                    <a:pt x="226" y="372"/>
                  </a:cubicBezTo>
                  <a:cubicBezTo>
                    <a:pt x="223" y="372"/>
                    <a:pt x="220" y="370"/>
                    <a:pt x="217" y="368"/>
                  </a:cubicBezTo>
                  <a:cubicBezTo>
                    <a:pt x="205" y="359"/>
                    <a:pt x="192" y="350"/>
                    <a:pt x="179" y="341"/>
                  </a:cubicBezTo>
                  <a:cubicBezTo>
                    <a:pt x="117" y="296"/>
                    <a:pt x="57" y="247"/>
                    <a:pt x="13" y="188"/>
                  </a:cubicBezTo>
                  <a:cubicBezTo>
                    <a:pt x="4" y="177"/>
                    <a:pt x="0" y="163"/>
                    <a:pt x="1" y="149"/>
                  </a:cubicBezTo>
                  <a:cubicBezTo>
                    <a:pt x="2" y="116"/>
                    <a:pt x="7" y="54"/>
                    <a:pt x="14" y="19"/>
                  </a:cubicBezTo>
                  <a:cubicBezTo>
                    <a:pt x="14" y="19"/>
                    <a:pt x="14" y="19"/>
                    <a:pt x="14" y="19"/>
                  </a:cubicBezTo>
                  <a:cubicBezTo>
                    <a:pt x="15" y="13"/>
                    <a:pt x="16" y="7"/>
                    <a:pt x="16" y="0"/>
                  </a:cubicBezTo>
                  <a:lnTo>
                    <a:pt x="112" y="0"/>
                  </a:lnTo>
                  <a:close/>
                </a:path>
              </a:pathLst>
            </a:custGeom>
            <a:solidFill>
              <a:srgbClr val="239AA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2" name="任意多边形: 形状 81">
              <a:extLst>
                <a:ext uri="{FF2B5EF4-FFF2-40B4-BE49-F238E27FC236}">
                  <a16:creationId xmlns:a16="http://schemas.microsoft.com/office/drawing/2014/main" id="{30AD31A9-2EAB-4C5C-A1E3-68E076611279}"/>
                </a:ext>
              </a:extLst>
            </p:cNvPr>
            <p:cNvSpPr/>
            <p:nvPr/>
          </p:nvSpPr>
          <p:spPr bwMode="auto">
            <a:xfrm flipH="1">
              <a:off x="2812155" y="2736495"/>
              <a:ext cx="772319" cy="1014725"/>
            </a:xfrm>
            <a:custGeom>
              <a:avLst/>
              <a:gdLst>
                <a:gd name="T0" fmla="*/ 115 w 198"/>
                <a:gd name="T1" fmla="*/ 35 h 260"/>
                <a:gd name="T2" fmla="*/ 198 w 198"/>
                <a:gd name="T3" fmla="*/ 104 h 260"/>
                <a:gd name="T4" fmla="*/ 156 w 198"/>
                <a:gd name="T5" fmla="*/ 142 h 260"/>
                <a:gd name="T6" fmla="*/ 137 w 198"/>
                <a:gd name="T7" fmla="*/ 121 h 260"/>
                <a:gd name="T8" fmla="*/ 169 w 198"/>
                <a:gd name="T9" fmla="*/ 239 h 260"/>
                <a:gd name="T10" fmla="*/ 155 w 198"/>
                <a:gd name="T11" fmla="*/ 255 h 260"/>
                <a:gd name="T12" fmla="*/ 130 w 198"/>
                <a:gd name="T13" fmla="*/ 254 h 260"/>
                <a:gd name="T14" fmla="*/ 91 w 198"/>
                <a:gd name="T15" fmla="*/ 258 h 260"/>
                <a:gd name="T16" fmla="*/ 50 w 198"/>
                <a:gd name="T17" fmla="*/ 258 h 260"/>
                <a:gd name="T18" fmla="*/ 13 w 198"/>
                <a:gd name="T19" fmla="*/ 241 h 260"/>
                <a:gd name="T20" fmla="*/ 10 w 198"/>
                <a:gd name="T21" fmla="*/ 236 h 260"/>
                <a:gd name="T22" fmla="*/ 12 w 198"/>
                <a:gd name="T23" fmla="*/ 231 h 260"/>
                <a:gd name="T24" fmla="*/ 46 w 198"/>
                <a:gd name="T25" fmla="*/ 126 h 260"/>
                <a:gd name="T26" fmla="*/ 0 w 198"/>
                <a:gd name="T27" fmla="*/ 49 h 260"/>
                <a:gd name="T28" fmla="*/ 24 w 198"/>
                <a:gd name="T29" fmla="*/ 0 h 260"/>
                <a:gd name="T30" fmla="*/ 115 w 198"/>
                <a:gd name="T31" fmla="*/ 3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8" h="260">
                  <a:moveTo>
                    <a:pt x="115" y="35"/>
                  </a:moveTo>
                  <a:cubicBezTo>
                    <a:pt x="130" y="43"/>
                    <a:pt x="192" y="90"/>
                    <a:pt x="198" y="104"/>
                  </a:cubicBezTo>
                  <a:cubicBezTo>
                    <a:pt x="187" y="112"/>
                    <a:pt x="169" y="137"/>
                    <a:pt x="156" y="142"/>
                  </a:cubicBezTo>
                  <a:cubicBezTo>
                    <a:pt x="154" y="139"/>
                    <a:pt x="140" y="124"/>
                    <a:pt x="137" y="121"/>
                  </a:cubicBezTo>
                  <a:cubicBezTo>
                    <a:pt x="137" y="121"/>
                    <a:pt x="158" y="198"/>
                    <a:pt x="169" y="239"/>
                  </a:cubicBezTo>
                  <a:cubicBezTo>
                    <a:pt x="172" y="248"/>
                    <a:pt x="164" y="256"/>
                    <a:pt x="155" y="255"/>
                  </a:cubicBezTo>
                  <a:cubicBezTo>
                    <a:pt x="147" y="254"/>
                    <a:pt x="139" y="254"/>
                    <a:pt x="130" y="254"/>
                  </a:cubicBezTo>
                  <a:cubicBezTo>
                    <a:pt x="117" y="255"/>
                    <a:pt x="104" y="257"/>
                    <a:pt x="91" y="258"/>
                  </a:cubicBezTo>
                  <a:cubicBezTo>
                    <a:pt x="77" y="260"/>
                    <a:pt x="64" y="259"/>
                    <a:pt x="50" y="258"/>
                  </a:cubicBezTo>
                  <a:cubicBezTo>
                    <a:pt x="36" y="256"/>
                    <a:pt x="21" y="252"/>
                    <a:pt x="13" y="241"/>
                  </a:cubicBezTo>
                  <a:cubicBezTo>
                    <a:pt x="12" y="239"/>
                    <a:pt x="11" y="238"/>
                    <a:pt x="10" y="236"/>
                  </a:cubicBezTo>
                  <a:cubicBezTo>
                    <a:pt x="10" y="234"/>
                    <a:pt x="11" y="232"/>
                    <a:pt x="12" y="231"/>
                  </a:cubicBezTo>
                  <a:cubicBezTo>
                    <a:pt x="25" y="199"/>
                    <a:pt x="38" y="159"/>
                    <a:pt x="46" y="126"/>
                  </a:cubicBezTo>
                  <a:cubicBezTo>
                    <a:pt x="62" y="66"/>
                    <a:pt x="27" y="72"/>
                    <a:pt x="0" y="49"/>
                  </a:cubicBezTo>
                  <a:cubicBezTo>
                    <a:pt x="0" y="49"/>
                    <a:pt x="17" y="10"/>
                    <a:pt x="24" y="0"/>
                  </a:cubicBezTo>
                  <a:cubicBezTo>
                    <a:pt x="37" y="4"/>
                    <a:pt x="101" y="28"/>
                    <a:pt x="115" y="35"/>
                  </a:cubicBezTo>
                </a:path>
              </a:pathLst>
            </a:custGeom>
            <a:solidFill>
              <a:srgbClr val="DA7D5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任意多边形: 形状 82">
              <a:extLst>
                <a:ext uri="{FF2B5EF4-FFF2-40B4-BE49-F238E27FC236}">
                  <a16:creationId xmlns:a16="http://schemas.microsoft.com/office/drawing/2014/main" id="{206062BC-5AAD-46FF-98AA-3B17182F4CEF}"/>
                </a:ext>
              </a:extLst>
            </p:cNvPr>
            <p:cNvSpPr/>
            <p:nvPr/>
          </p:nvSpPr>
          <p:spPr bwMode="auto">
            <a:xfrm flipH="1">
              <a:off x="2413783" y="5136132"/>
              <a:ext cx="108989" cy="304417"/>
            </a:xfrm>
            <a:custGeom>
              <a:avLst/>
              <a:gdLst>
                <a:gd name="T0" fmla="*/ 0 w 28"/>
                <a:gd name="T1" fmla="*/ 6 h 78"/>
                <a:gd name="T2" fmla="*/ 20 w 28"/>
                <a:gd name="T3" fmla="*/ 75 h 78"/>
                <a:gd name="T4" fmla="*/ 22 w 28"/>
                <a:gd name="T5" fmla="*/ 78 h 78"/>
                <a:gd name="T6" fmla="*/ 25 w 28"/>
                <a:gd name="T7" fmla="*/ 44 h 78"/>
                <a:gd name="T8" fmla="*/ 23 w 28"/>
                <a:gd name="T9" fmla="*/ 27 h 78"/>
                <a:gd name="T10" fmla="*/ 19 w 28"/>
                <a:gd name="T11" fmla="*/ 11 h 78"/>
                <a:gd name="T12" fmla="*/ 6 w 28"/>
                <a:gd name="T13" fmla="*/ 0 h 78"/>
                <a:gd name="T14" fmla="*/ 0 w 28"/>
                <a:gd name="T15" fmla="*/ 6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78">
                  <a:moveTo>
                    <a:pt x="0" y="6"/>
                  </a:moveTo>
                  <a:cubicBezTo>
                    <a:pt x="7" y="29"/>
                    <a:pt x="14" y="52"/>
                    <a:pt x="20" y="75"/>
                  </a:cubicBezTo>
                  <a:cubicBezTo>
                    <a:pt x="21" y="76"/>
                    <a:pt x="21" y="77"/>
                    <a:pt x="22" y="78"/>
                  </a:cubicBezTo>
                  <a:cubicBezTo>
                    <a:pt x="28" y="67"/>
                    <a:pt x="27" y="55"/>
                    <a:pt x="25" y="44"/>
                  </a:cubicBezTo>
                  <a:cubicBezTo>
                    <a:pt x="25" y="38"/>
                    <a:pt x="24" y="33"/>
                    <a:pt x="23" y="27"/>
                  </a:cubicBezTo>
                  <a:cubicBezTo>
                    <a:pt x="22" y="22"/>
                    <a:pt x="22" y="16"/>
                    <a:pt x="19" y="11"/>
                  </a:cubicBezTo>
                  <a:cubicBezTo>
                    <a:pt x="17" y="6"/>
                    <a:pt x="12" y="2"/>
                    <a:pt x="6" y="0"/>
                  </a:cubicBezTo>
                  <a:lnTo>
                    <a:pt x="0" y="6"/>
                  </a:ln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任意多边形: 形状 83">
              <a:extLst>
                <a:ext uri="{FF2B5EF4-FFF2-40B4-BE49-F238E27FC236}">
                  <a16:creationId xmlns:a16="http://schemas.microsoft.com/office/drawing/2014/main" id="{F5AC3816-D9E2-4D0A-B2B0-85B94E08D210}"/>
                </a:ext>
              </a:extLst>
            </p:cNvPr>
            <p:cNvSpPr/>
            <p:nvPr/>
          </p:nvSpPr>
          <p:spPr bwMode="auto">
            <a:xfrm flipH="1">
              <a:off x="3225562" y="5397329"/>
              <a:ext cx="148451" cy="285626"/>
            </a:xfrm>
            <a:custGeom>
              <a:avLst/>
              <a:gdLst>
                <a:gd name="T0" fmla="*/ 24 w 38"/>
                <a:gd name="T1" fmla="*/ 1 h 73"/>
                <a:gd name="T2" fmla="*/ 0 w 38"/>
                <a:gd name="T3" fmla="*/ 70 h 73"/>
                <a:gd name="T4" fmla="*/ 0 w 38"/>
                <a:gd name="T5" fmla="*/ 73 h 73"/>
                <a:gd name="T6" fmla="*/ 23 w 38"/>
                <a:gd name="T7" fmla="*/ 45 h 73"/>
                <a:gd name="T8" fmla="*/ 31 w 38"/>
                <a:gd name="T9" fmla="*/ 30 h 73"/>
                <a:gd name="T10" fmla="*/ 37 w 38"/>
                <a:gd name="T11" fmla="*/ 15 h 73"/>
                <a:gd name="T12" fmla="*/ 33 w 38"/>
                <a:gd name="T13" fmla="*/ 0 h 73"/>
                <a:gd name="T14" fmla="*/ 24 w 38"/>
                <a:gd name="T15" fmla="*/ 1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73">
                  <a:moveTo>
                    <a:pt x="24" y="1"/>
                  </a:moveTo>
                  <a:cubicBezTo>
                    <a:pt x="16" y="24"/>
                    <a:pt x="8" y="47"/>
                    <a:pt x="0" y="70"/>
                  </a:cubicBezTo>
                  <a:cubicBezTo>
                    <a:pt x="0" y="71"/>
                    <a:pt x="0" y="72"/>
                    <a:pt x="0" y="73"/>
                  </a:cubicBezTo>
                  <a:cubicBezTo>
                    <a:pt x="11" y="67"/>
                    <a:pt x="17" y="56"/>
                    <a:pt x="23" y="45"/>
                  </a:cubicBezTo>
                  <a:cubicBezTo>
                    <a:pt x="26" y="40"/>
                    <a:pt x="28" y="35"/>
                    <a:pt x="31" y="30"/>
                  </a:cubicBezTo>
                  <a:cubicBezTo>
                    <a:pt x="34" y="25"/>
                    <a:pt x="36" y="20"/>
                    <a:pt x="37" y="15"/>
                  </a:cubicBezTo>
                  <a:cubicBezTo>
                    <a:pt x="38" y="9"/>
                    <a:pt x="37" y="3"/>
                    <a:pt x="33" y="0"/>
                  </a:cubicBezTo>
                  <a:lnTo>
                    <a:pt x="24" y="1"/>
                  </a:ln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任意多边形: 形状 84">
              <a:extLst>
                <a:ext uri="{FF2B5EF4-FFF2-40B4-BE49-F238E27FC236}">
                  <a16:creationId xmlns:a16="http://schemas.microsoft.com/office/drawing/2014/main" id="{EBFE9038-BFAE-4453-B7E3-2118C3500278}"/>
                </a:ext>
              </a:extLst>
            </p:cNvPr>
            <p:cNvSpPr/>
            <p:nvPr/>
          </p:nvSpPr>
          <p:spPr bwMode="auto">
            <a:xfrm flipH="1">
              <a:off x="2990672" y="2424561"/>
              <a:ext cx="293143" cy="390857"/>
            </a:xfrm>
            <a:custGeom>
              <a:avLst/>
              <a:gdLst>
                <a:gd name="T0" fmla="*/ 21 w 75"/>
                <a:gd name="T1" fmla="*/ 73 h 100"/>
                <a:gd name="T2" fmla="*/ 0 w 75"/>
                <a:gd name="T3" fmla="*/ 62 h 100"/>
                <a:gd name="T4" fmla="*/ 4 w 75"/>
                <a:gd name="T5" fmla="*/ 39 h 100"/>
                <a:gd name="T6" fmla="*/ 51 w 75"/>
                <a:gd name="T7" fmla="*/ 6 h 100"/>
                <a:gd name="T8" fmla="*/ 67 w 75"/>
                <a:gd name="T9" fmla="*/ 61 h 100"/>
                <a:gd name="T10" fmla="*/ 20 w 75"/>
                <a:gd name="T11" fmla="*/ 94 h 100"/>
                <a:gd name="T12" fmla="*/ 4 w 75"/>
                <a:gd name="T13" fmla="*/ 79 h 100"/>
                <a:gd name="T14" fmla="*/ 21 w 75"/>
                <a:gd name="T15" fmla="*/ 73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100">
                  <a:moveTo>
                    <a:pt x="21" y="73"/>
                  </a:moveTo>
                  <a:cubicBezTo>
                    <a:pt x="0" y="62"/>
                    <a:pt x="0" y="62"/>
                    <a:pt x="0" y="62"/>
                  </a:cubicBezTo>
                  <a:cubicBezTo>
                    <a:pt x="0" y="55"/>
                    <a:pt x="1" y="47"/>
                    <a:pt x="4" y="39"/>
                  </a:cubicBezTo>
                  <a:cubicBezTo>
                    <a:pt x="12" y="15"/>
                    <a:pt x="33" y="0"/>
                    <a:pt x="51" y="6"/>
                  </a:cubicBezTo>
                  <a:cubicBezTo>
                    <a:pt x="68" y="12"/>
                    <a:pt x="75" y="37"/>
                    <a:pt x="67" y="61"/>
                  </a:cubicBezTo>
                  <a:cubicBezTo>
                    <a:pt x="58" y="85"/>
                    <a:pt x="37" y="100"/>
                    <a:pt x="20" y="94"/>
                  </a:cubicBezTo>
                  <a:cubicBezTo>
                    <a:pt x="13" y="92"/>
                    <a:pt x="7" y="86"/>
                    <a:pt x="4" y="79"/>
                  </a:cubicBezTo>
                  <a:cubicBezTo>
                    <a:pt x="13" y="81"/>
                    <a:pt x="21" y="73"/>
                    <a:pt x="21" y="73"/>
                  </a:cubicBezTo>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任意多边形: 形状 85">
              <a:extLst>
                <a:ext uri="{FF2B5EF4-FFF2-40B4-BE49-F238E27FC236}">
                  <a16:creationId xmlns:a16="http://schemas.microsoft.com/office/drawing/2014/main" id="{A4724E53-20FA-462E-AEEC-FF92EE777632}"/>
                </a:ext>
              </a:extLst>
            </p:cNvPr>
            <p:cNvSpPr/>
            <p:nvPr/>
          </p:nvSpPr>
          <p:spPr bwMode="auto">
            <a:xfrm flipH="1">
              <a:off x="2951211" y="2612473"/>
              <a:ext cx="82681" cy="90198"/>
            </a:xfrm>
            <a:custGeom>
              <a:avLst/>
              <a:gdLst>
                <a:gd name="T0" fmla="*/ 4 w 21"/>
                <a:gd name="T1" fmla="*/ 6 h 23"/>
                <a:gd name="T2" fmla="*/ 3 w 21"/>
                <a:gd name="T3" fmla="*/ 20 h 23"/>
                <a:gd name="T4" fmla="*/ 16 w 21"/>
                <a:gd name="T5" fmla="*/ 16 h 23"/>
                <a:gd name="T6" fmla="*/ 17 w 21"/>
                <a:gd name="T7" fmla="*/ 3 h 23"/>
                <a:gd name="T8" fmla="*/ 4 w 21"/>
                <a:gd name="T9" fmla="*/ 6 h 23"/>
              </a:gdLst>
              <a:ahLst/>
              <a:cxnLst>
                <a:cxn ang="0">
                  <a:pos x="T0" y="T1"/>
                </a:cxn>
                <a:cxn ang="0">
                  <a:pos x="T2" y="T3"/>
                </a:cxn>
                <a:cxn ang="0">
                  <a:pos x="T4" y="T5"/>
                </a:cxn>
                <a:cxn ang="0">
                  <a:pos x="T6" y="T7"/>
                </a:cxn>
                <a:cxn ang="0">
                  <a:pos x="T8" y="T9"/>
                </a:cxn>
              </a:cxnLst>
              <a:rect l="0" t="0" r="r" b="b"/>
              <a:pathLst>
                <a:path w="21" h="23">
                  <a:moveTo>
                    <a:pt x="4" y="6"/>
                  </a:moveTo>
                  <a:cubicBezTo>
                    <a:pt x="1" y="11"/>
                    <a:pt x="0" y="17"/>
                    <a:pt x="3" y="20"/>
                  </a:cubicBezTo>
                  <a:cubicBezTo>
                    <a:pt x="7" y="23"/>
                    <a:pt x="12" y="21"/>
                    <a:pt x="16" y="16"/>
                  </a:cubicBezTo>
                  <a:cubicBezTo>
                    <a:pt x="20" y="11"/>
                    <a:pt x="21" y="5"/>
                    <a:pt x="17" y="3"/>
                  </a:cubicBezTo>
                  <a:cubicBezTo>
                    <a:pt x="14" y="0"/>
                    <a:pt x="8" y="2"/>
                    <a:pt x="4" y="6"/>
                  </a:cubicBez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任意多边形: 形状 86">
              <a:extLst>
                <a:ext uri="{FF2B5EF4-FFF2-40B4-BE49-F238E27FC236}">
                  <a16:creationId xmlns:a16="http://schemas.microsoft.com/office/drawing/2014/main" id="{787FBD09-5CEB-40C0-AA49-7FE9A0D49E16}"/>
                </a:ext>
              </a:extLst>
            </p:cNvPr>
            <p:cNvSpPr/>
            <p:nvPr/>
          </p:nvSpPr>
          <p:spPr bwMode="auto">
            <a:xfrm flipH="1">
              <a:off x="3062079" y="2685760"/>
              <a:ext cx="174759" cy="308176"/>
            </a:xfrm>
            <a:custGeom>
              <a:avLst/>
              <a:gdLst>
                <a:gd name="T0" fmla="*/ 2 w 45"/>
                <a:gd name="T1" fmla="*/ 56 h 79"/>
                <a:gd name="T2" fmla="*/ 18 w 45"/>
                <a:gd name="T3" fmla="*/ 78 h 79"/>
                <a:gd name="T4" fmla="*/ 36 w 45"/>
                <a:gd name="T5" fmla="*/ 71 h 79"/>
                <a:gd name="T6" fmla="*/ 40 w 45"/>
                <a:gd name="T7" fmla="*/ 44 h 79"/>
                <a:gd name="T8" fmla="*/ 41 w 45"/>
                <a:gd name="T9" fmla="*/ 26 h 79"/>
                <a:gd name="T10" fmla="*/ 42 w 45"/>
                <a:gd name="T11" fmla="*/ 17 h 79"/>
                <a:gd name="T12" fmla="*/ 45 w 45"/>
                <a:gd name="T13" fmla="*/ 9 h 79"/>
                <a:gd name="T14" fmla="*/ 45 w 45"/>
                <a:gd name="T15" fmla="*/ 9 h 79"/>
                <a:gd name="T16" fmla="*/ 42 w 45"/>
                <a:gd name="T17" fmla="*/ 3 h 79"/>
                <a:gd name="T18" fmla="*/ 35 w 45"/>
                <a:gd name="T19" fmla="*/ 0 h 79"/>
                <a:gd name="T20" fmla="*/ 28 w 45"/>
                <a:gd name="T21" fmla="*/ 0 h 79"/>
                <a:gd name="T22" fmla="*/ 21 w 45"/>
                <a:gd name="T23" fmla="*/ 5 h 79"/>
                <a:gd name="T24" fmla="*/ 11 w 45"/>
                <a:gd name="T25" fmla="*/ 26 h 79"/>
                <a:gd name="T26" fmla="*/ 8 w 45"/>
                <a:gd name="T27" fmla="*/ 36 h 79"/>
                <a:gd name="T28" fmla="*/ 5 w 45"/>
                <a:gd name="T29" fmla="*/ 46 h 79"/>
                <a:gd name="T30" fmla="*/ 2 w 45"/>
                <a:gd name="T31" fmla="*/ 5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9">
                  <a:moveTo>
                    <a:pt x="2" y="56"/>
                  </a:moveTo>
                  <a:cubicBezTo>
                    <a:pt x="0" y="66"/>
                    <a:pt x="9" y="78"/>
                    <a:pt x="18" y="78"/>
                  </a:cubicBezTo>
                  <a:cubicBezTo>
                    <a:pt x="24" y="79"/>
                    <a:pt x="32" y="77"/>
                    <a:pt x="36" y="71"/>
                  </a:cubicBezTo>
                  <a:cubicBezTo>
                    <a:pt x="42" y="63"/>
                    <a:pt x="40" y="53"/>
                    <a:pt x="40" y="44"/>
                  </a:cubicBezTo>
                  <a:cubicBezTo>
                    <a:pt x="40" y="38"/>
                    <a:pt x="40" y="32"/>
                    <a:pt x="41" y="26"/>
                  </a:cubicBezTo>
                  <a:cubicBezTo>
                    <a:pt x="41" y="23"/>
                    <a:pt x="42" y="20"/>
                    <a:pt x="42" y="17"/>
                  </a:cubicBezTo>
                  <a:cubicBezTo>
                    <a:pt x="43" y="15"/>
                    <a:pt x="45" y="11"/>
                    <a:pt x="45" y="9"/>
                  </a:cubicBezTo>
                  <a:cubicBezTo>
                    <a:pt x="45" y="9"/>
                    <a:pt x="45" y="9"/>
                    <a:pt x="45" y="9"/>
                  </a:cubicBezTo>
                  <a:cubicBezTo>
                    <a:pt x="45" y="6"/>
                    <a:pt x="44" y="4"/>
                    <a:pt x="42" y="3"/>
                  </a:cubicBezTo>
                  <a:cubicBezTo>
                    <a:pt x="40" y="1"/>
                    <a:pt x="38" y="1"/>
                    <a:pt x="35" y="0"/>
                  </a:cubicBezTo>
                  <a:cubicBezTo>
                    <a:pt x="33" y="0"/>
                    <a:pt x="30" y="0"/>
                    <a:pt x="28" y="0"/>
                  </a:cubicBezTo>
                  <a:cubicBezTo>
                    <a:pt x="25" y="1"/>
                    <a:pt x="23" y="3"/>
                    <a:pt x="21" y="5"/>
                  </a:cubicBezTo>
                  <a:cubicBezTo>
                    <a:pt x="15" y="10"/>
                    <a:pt x="12" y="18"/>
                    <a:pt x="11" y="26"/>
                  </a:cubicBezTo>
                  <a:cubicBezTo>
                    <a:pt x="11" y="30"/>
                    <a:pt x="9" y="33"/>
                    <a:pt x="8" y="36"/>
                  </a:cubicBezTo>
                  <a:cubicBezTo>
                    <a:pt x="7" y="39"/>
                    <a:pt x="6" y="43"/>
                    <a:pt x="5" y="46"/>
                  </a:cubicBezTo>
                  <a:cubicBezTo>
                    <a:pt x="4" y="50"/>
                    <a:pt x="3" y="53"/>
                    <a:pt x="2" y="56"/>
                  </a:cubicBezTo>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任意多边形: 形状 87">
              <a:extLst>
                <a:ext uri="{FF2B5EF4-FFF2-40B4-BE49-F238E27FC236}">
                  <a16:creationId xmlns:a16="http://schemas.microsoft.com/office/drawing/2014/main" id="{6D2FD8DB-EF0C-4D15-A39F-CDDB772954F9}"/>
                </a:ext>
              </a:extLst>
            </p:cNvPr>
            <p:cNvSpPr/>
            <p:nvPr/>
          </p:nvSpPr>
          <p:spPr bwMode="auto">
            <a:xfrm flipH="1">
              <a:off x="3193617" y="2796627"/>
              <a:ext cx="16913" cy="45099"/>
            </a:xfrm>
            <a:custGeom>
              <a:avLst/>
              <a:gdLst>
                <a:gd name="T0" fmla="*/ 3 w 4"/>
                <a:gd name="T1" fmla="*/ 0 h 12"/>
                <a:gd name="T2" fmla="*/ 0 w 4"/>
                <a:gd name="T3" fmla="*/ 12 h 12"/>
                <a:gd name="T4" fmla="*/ 0 w 4"/>
                <a:gd name="T5" fmla="*/ 12 h 12"/>
                <a:gd name="T6" fmla="*/ 1 w 4"/>
                <a:gd name="T7" fmla="*/ 8 h 12"/>
                <a:gd name="T8" fmla="*/ 4 w 4"/>
                <a:gd name="T9" fmla="*/ 0 h 12"/>
                <a:gd name="T10" fmla="*/ 3 w 4"/>
                <a:gd name="T11" fmla="*/ 0 h 12"/>
                <a:gd name="T12" fmla="*/ 3 w 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3" y="0"/>
                  </a:moveTo>
                  <a:cubicBezTo>
                    <a:pt x="0" y="12"/>
                    <a:pt x="0" y="12"/>
                    <a:pt x="0" y="12"/>
                  </a:cubicBezTo>
                  <a:cubicBezTo>
                    <a:pt x="0" y="12"/>
                    <a:pt x="0" y="12"/>
                    <a:pt x="0" y="12"/>
                  </a:cubicBezTo>
                  <a:cubicBezTo>
                    <a:pt x="1" y="11"/>
                    <a:pt x="1" y="9"/>
                    <a:pt x="1" y="8"/>
                  </a:cubicBezTo>
                  <a:cubicBezTo>
                    <a:pt x="2" y="5"/>
                    <a:pt x="3" y="3"/>
                    <a:pt x="4" y="0"/>
                  </a:cubicBezTo>
                  <a:cubicBezTo>
                    <a:pt x="3" y="0"/>
                    <a:pt x="3" y="0"/>
                    <a:pt x="3" y="0"/>
                  </a:cubicBezTo>
                  <a:cubicBezTo>
                    <a:pt x="3" y="0"/>
                    <a:pt x="3" y="0"/>
                    <a:pt x="3" y="0"/>
                  </a:cubicBezTo>
                </a:path>
              </a:pathLst>
            </a:custGeom>
            <a:solidFill>
              <a:srgbClr val="5A306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任意多边形: 形状 88">
              <a:extLst>
                <a:ext uri="{FF2B5EF4-FFF2-40B4-BE49-F238E27FC236}">
                  <a16:creationId xmlns:a16="http://schemas.microsoft.com/office/drawing/2014/main" id="{CE1DC6D1-C1E2-448C-B6DA-171EA3345DD2}"/>
                </a:ext>
              </a:extLst>
            </p:cNvPr>
            <p:cNvSpPr/>
            <p:nvPr/>
          </p:nvSpPr>
          <p:spPr bwMode="auto">
            <a:xfrm flipH="1">
              <a:off x="3210530" y="2841726"/>
              <a:ext cx="3758" cy="13154"/>
            </a:xfrm>
            <a:custGeom>
              <a:avLst/>
              <a:gdLst>
                <a:gd name="T0" fmla="*/ 1 w 1"/>
                <a:gd name="T1" fmla="*/ 0 h 3"/>
                <a:gd name="T2" fmla="*/ 0 w 1"/>
                <a:gd name="T3" fmla="*/ 3 h 3"/>
                <a:gd name="T4" fmla="*/ 0 w 1"/>
                <a:gd name="T5" fmla="*/ 3 h 3"/>
                <a:gd name="T6" fmla="*/ 1 w 1"/>
                <a:gd name="T7" fmla="*/ 0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0" y="3"/>
                    <a:pt x="0" y="3"/>
                    <a:pt x="0" y="3"/>
                  </a:cubicBezTo>
                  <a:cubicBezTo>
                    <a:pt x="0" y="3"/>
                    <a:pt x="0" y="3"/>
                    <a:pt x="0" y="3"/>
                  </a:cubicBezTo>
                  <a:cubicBezTo>
                    <a:pt x="1" y="2"/>
                    <a:pt x="1" y="1"/>
                    <a:pt x="1" y="0"/>
                  </a:cubicBezTo>
                  <a:cubicBezTo>
                    <a:pt x="1" y="0"/>
                    <a:pt x="1" y="0"/>
                    <a:pt x="1" y="0"/>
                  </a:cubicBezTo>
                </a:path>
              </a:pathLst>
            </a:custGeom>
            <a:solidFill>
              <a:srgbClr val="CF774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任意多边形: 形状 89">
              <a:extLst>
                <a:ext uri="{FF2B5EF4-FFF2-40B4-BE49-F238E27FC236}">
                  <a16:creationId xmlns:a16="http://schemas.microsoft.com/office/drawing/2014/main" id="{D75511F4-2A7A-4D02-88F3-D4E8F099E4FC}"/>
                </a:ext>
              </a:extLst>
            </p:cNvPr>
            <p:cNvSpPr/>
            <p:nvPr/>
          </p:nvSpPr>
          <p:spPr bwMode="auto">
            <a:xfrm flipH="1">
              <a:off x="3197375" y="279662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D9AB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任意多边形: 形状 90">
              <a:extLst>
                <a:ext uri="{FF2B5EF4-FFF2-40B4-BE49-F238E27FC236}">
                  <a16:creationId xmlns:a16="http://schemas.microsoft.com/office/drawing/2014/main" id="{79AF478B-2FD7-44AB-B303-FC9E1C9D0F39}"/>
                </a:ext>
              </a:extLst>
            </p:cNvPr>
            <p:cNvSpPr/>
            <p:nvPr/>
          </p:nvSpPr>
          <p:spPr bwMode="auto">
            <a:xfrm flipH="1">
              <a:off x="3135365" y="2787232"/>
              <a:ext cx="78923" cy="67648"/>
            </a:xfrm>
            <a:custGeom>
              <a:avLst/>
              <a:gdLst>
                <a:gd name="T0" fmla="*/ 20 w 20"/>
                <a:gd name="T1" fmla="*/ 0 h 17"/>
                <a:gd name="T2" fmla="*/ 11 w 20"/>
                <a:gd name="T3" fmla="*/ 3 h 17"/>
                <a:gd name="T4" fmla="*/ 5 w 20"/>
                <a:gd name="T5" fmla="*/ 2 h 17"/>
                <a:gd name="T6" fmla="*/ 2 w 20"/>
                <a:gd name="T7" fmla="*/ 10 h 17"/>
                <a:gd name="T8" fmla="*/ 1 w 20"/>
                <a:gd name="T9" fmla="*/ 14 h 17"/>
                <a:gd name="T10" fmla="*/ 0 w 20"/>
                <a:gd name="T11" fmla="*/ 17 h 17"/>
                <a:gd name="T12" fmla="*/ 20 w 2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0" h="17">
                  <a:moveTo>
                    <a:pt x="20" y="0"/>
                  </a:moveTo>
                  <a:cubicBezTo>
                    <a:pt x="17" y="2"/>
                    <a:pt x="14" y="3"/>
                    <a:pt x="11" y="3"/>
                  </a:cubicBezTo>
                  <a:cubicBezTo>
                    <a:pt x="8" y="3"/>
                    <a:pt x="6" y="2"/>
                    <a:pt x="5" y="2"/>
                  </a:cubicBezTo>
                  <a:cubicBezTo>
                    <a:pt x="4" y="5"/>
                    <a:pt x="3" y="7"/>
                    <a:pt x="2" y="10"/>
                  </a:cubicBezTo>
                  <a:cubicBezTo>
                    <a:pt x="2" y="11"/>
                    <a:pt x="2" y="13"/>
                    <a:pt x="1" y="14"/>
                  </a:cubicBezTo>
                  <a:cubicBezTo>
                    <a:pt x="1" y="15"/>
                    <a:pt x="1" y="16"/>
                    <a:pt x="0" y="17"/>
                  </a:cubicBezTo>
                  <a:cubicBezTo>
                    <a:pt x="20" y="0"/>
                    <a:pt x="20" y="0"/>
                    <a:pt x="20" y="0"/>
                  </a:cubicBezTo>
                </a:path>
              </a:pathLst>
            </a:custGeom>
            <a:solidFill>
              <a:srgbClr val="D9AB1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任意多边形: 形状 91">
              <a:extLst>
                <a:ext uri="{FF2B5EF4-FFF2-40B4-BE49-F238E27FC236}">
                  <a16:creationId xmlns:a16="http://schemas.microsoft.com/office/drawing/2014/main" id="{3885A4F6-EE05-48E5-8808-C2C9A1560E82}"/>
                </a:ext>
              </a:extLst>
            </p:cNvPr>
            <p:cNvSpPr/>
            <p:nvPr/>
          </p:nvSpPr>
          <p:spPr bwMode="auto">
            <a:xfrm flipH="1">
              <a:off x="2979398" y="2386979"/>
              <a:ext cx="304417" cy="233011"/>
            </a:xfrm>
            <a:custGeom>
              <a:avLst/>
              <a:gdLst>
                <a:gd name="T0" fmla="*/ 0 w 78"/>
                <a:gd name="T1" fmla="*/ 44 h 60"/>
                <a:gd name="T2" fmla="*/ 39 w 78"/>
                <a:gd name="T3" fmla="*/ 58 h 60"/>
                <a:gd name="T4" fmla="*/ 74 w 78"/>
                <a:gd name="T5" fmla="*/ 49 h 60"/>
                <a:gd name="T6" fmla="*/ 76 w 78"/>
                <a:gd name="T7" fmla="*/ 47 h 60"/>
                <a:gd name="T8" fmla="*/ 77 w 78"/>
                <a:gd name="T9" fmla="*/ 42 h 60"/>
                <a:gd name="T10" fmla="*/ 77 w 78"/>
                <a:gd name="T11" fmla="*/ 24 h 60"/>
                <a:gd name="T12" fmla="*/ 70 w 78"/>
                <a:gd name="T13" fmla="*/ 9 h 60"/>
                <a:gd name="T14" fmla="*/ 56 w 78"/>
                <a:gd name="T15" fmla="*/ 4 h 60"/>
                <a:gd name="T16" fmla="*/ 20 w 78"/>
                <a:gd name="T17" fmla="*/ 9 h 60"/>
                <a:gd name="T18" fmla="*/ 0 w 78"/>
                <a:gd name="T19" fmla="*/ 4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60">
                  <a:moveTo>
                    <a:pt x="0" y="44"/>
                  </a:moveTo>
                  <a:cubicBezTo>
                    <a:pt x="13" y="47"/>
                    <a:pt x="25" y="56"/>
                    <a:pt x="39" y="58"/>
                  </a:cubicBezTo>
                  <a:cubicBezTo>
                    <a:pt x="51" y="60"/>
                    <a:pt x="64" y="57"/>
                    <a:pt x="74" y="49"/>
                  </a:cubicBezTo>
                  <a:cubicBezTo>
                    <a:pt x="74" y="48"/>
                    <a:pt x="75" y="48"/>
                    <a:pt x="76" y="47"/>
                  </a:cubicBezTo>
                  <a:cubicBezTo>
                    <a:pt x="77" y="45"/>
                    <a:pt x="77" y="43"/>
                    <a:pt x="77" y="42"/>
                  </a:cubicBezTo>
                  <a:cubicBezTo>
                    <a:pt x="77" y="36"/>
                    <a:pt x="78" y="30"/>
                    <a:pt x="77" y="24"/>
                  </a:cubicBezTo>
                  <a:cubicBezTo>
                    <a:pt x="76" y="19"/>
                    <a:pt x="74" y="13"/>
                    <a:pt x="70" y="9"/>
                  </a:cubicBezTo>
                  <a:cubicBezTo>
                    <a:pt x="66" y="6"/>
                    <a:pt x="61" y="5"/>
                    <a:pt x="56" y="4"/>
                  </a:cubicBezTo>
                  <a:cubicBezTo>
                    <a:pt x="44" y="2"/>
                    <a:pt x="30" y="0"/>
                    <a:pt x="20" y="9"/>
                  </a:cubicBezTo>
                  <a:cubicBezTo>
                    <a:pt x="20" y="9"/>
                    <a:pt x="4" y="29"/>
                    <a:pt x="0" y="44"/>
                  </a:cubicBezTo>
                  <a:close/>
                </a:path>
              </a:pathLst>
            </a:custGeom>
            <a:solidFill>
              <a:srgbClr val="5F337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sp>
        <p:nvSpPr>
          <p:cNvPr id="93" name="任意多边形: 形状 92">
            <a:extLst>
              <a:ext uri="{FF2B5EF4-FFF2-40B4-BE49-F238E27FC236}">
                <a16:creationId xmlns:a16="http://schemas.microsoft.com/office/drawing/2014/main" id="{4EC13665-B658-49C7-B7FD-859A845DECEA}"/>
              </a:ext>
            </a:extLst>
          </p:cNvPr>
          <p:cNvSpPr/>
          <p:nvPr/>
        </p:nvSpPr>
        <p:spPr bwMode="auto">
          <a:xfrm rot="1613271" flipH="1">
            <a:off x="7413846" y="1078529"/>
            <a:ext cx="3279553" cy="3655277"/>
          </a:xfrm>
          <a:custGeom>
            <a:avLst/>
            <a:gdLst>
              <a:gd name="T0" fmla="*/ 3 w 294"/>
              <a:gd name="T1" fmla="*/ 153 h 328"/>
              <a:gd name="T2" fmla="*/ 136 w 294"/>
              <a:gd name="T3" fmla="*/ 292 h 328"/>
              <a:gd name="T4" fmla="*/ 176 w 294"/>
              <a:gd name="T5" fmla="*/ 290 h 328"/>
              <a:gd name="T6" fmla="*/ 211 w 294"/>
              <a:gd name="T7" fmla="*/ 298 h 328"/>
              <a:gd name="T8" fmla="*/ 245 w 294"/>
              <a:gd name="T9" fmla="*/ 323 h 328"/>
              <a:gd name="T10" fmla="*/ 259 w 294"/>
              <a:gd name="T11" fmla="*/ 312 h 328"/>
              <a:gd name="T12" fmla="*/ 250 w 294"/>
              <a:gd name="T13" fmla="*/ 286 h 328"/>
              <a:gd name="T14" fmla="*/ 258 w 294"/>
              <a:gd name="T15" fmla="*/ 242 h 328"/>
              <a:gd name="T16" fmla="*/ 293 w 294"/>
              <a:gd name="T17" fmla="*/ 143 h 328"/>
              <a:gd name="T18" fmla="*/ 151 w 294"/>
              <a:gd name="T19" fmla="*/ 2 h 328"/>
              <a:gd name="T20" fmla="*/ 3 w 294"/>
              <a:gd name="T21" fmla="*/ 153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4" h="328">
                <a:moveTo>
                  <a:pt x="3" y="153"/>
                </a:moveTo>
                <a:cubicBezTo>
                  <a:pt x="6" y="226"/>
                  <a:pt x="63" y="286"/>
                  <a:pt x="136" y="292"/>
                </a:cubicBezTo>
                <a:cubicBezTo>
                  <a:pt x="150" y="293"/>
                  <a:pt x="163" y="292"/>
                  <a:pt x="176" y="290"/>
                </a:cubicBezTo>
                <a:cubicBezTo>
                  <a:pt x="188" y="287"/>
                  <a:pt x="201" y="290"/>
                  <a:pt x="211" y="298"/>
                </a:cubicBezTo>
                <a:cubicBezTo>
                  <a:pt x="245" y="323"/>
                  <a:pt x="245" y="323"/>
                  <a:pt x="245" y="323"/>
                </a:cubicBezTo>
                <a:cubicBezTo>
                  <a:pt x="253" y="328"/>
                  <a:pt x="263" y="321"/>
                  <a:pt x="259" y="312"/>
                </a:cubicBezTo>
                <a:cubicBezTo>
                  <a:pt x="250" y="286"/>
                  <a:pt x="250" y="286"/>
                  <a:pt x="250" y="286"/>
                </a:cubicBezTo>
                <a:cubicBezTo>
                  <a:pt x="245" y="271"/>
                  <a:pt x="248" y="254"/>
                  <a:pt x="258" y="242"/>
                </a:cubicBezTo>
                <a:cubicBezTo>
                  <a:pt x="281" y="216"/>
                  <a:pt x="294" y="181"/>
                  <a:pt x="293" y="143"/>
                </a:cubicBezTo>
                <a:cubicBezTo>
                  <a:pt x="291" y="66"/>
                  <a:pt x="228" y="4"/>
                  <a:pt x="151" y="2"/>
                </a:cubicBezTo>
                <a:cubicBezTo>
                  <a:pt x="68" y="0"/>
                  <a:pt x="0" y="69"/>
                  <a:pt x="3" y="153"/>
                </a:cubicBezTo>
                <a:close/>
              </a:path>
            </a:pathLst>
          </a:custGeom>
          <a:solidFill>
            <a:schemeClr val="bg1">
              <a:alpha val="85000"/>
            </a:schemeClr>
          </a:solidFill>
          <a:ln>
            <a:noFill/>
          </a:ln>
        </p:spPr>
        <p:txBody>
          <a:bodyPr anchor="ctr"/>
          <a:lstStyle/>
          <a:p>
            <a:pPr algn="ctr"/>
            <a:endParaRPr/>
          </a:p>
        </p:txBody>
      </p:sp>
      <p:sp>
        <p:nvSpPr>
          <p:cNvPr id="95" name="任意多边形: 形状 94">
            <a:extLst>
              <a:ext uri="{FF2B5EF4-FFF2-40B4-BE49-F238E27FC236}">
                <a16:creationId xmlns:a16="http://schemas.microsoft.com/office/drawing/2014/main" id="{46B7ACE8-1C97-44E4-9A76-EBAEF0754150}"/>
              </a:ext>
            </a:extLst>
          </p:cNvPr>
          <p:cNvSpPr/>
          <p:nvPr/>
        </p:nvSpPr>
        <p:spPr bwMode="auto">
          <a:xfrm flipH="1">
            <a:off x="3041408" y="821673"/>
            <a:ext cx="719703" cy="800505"/>
          </a:xfrm>
          <a:custGeom>
            <a:avLst/>
            <a:gdLst>
              <a:gd name="T0" fmla="*/ 89 w 184"/>
              <a:gd name="T1" fmla="*/ 1 h 205"/>
              <a:gd name="T2" fmla="*/ 1 w 184"/>
              <a:gd name="T3" fmla="*/ 89 h 205"/>
              <a:gd name="T4" fmla="*/ 23 w 184"/>
              <a:gd name="T5" fmla="*/ 151 h 205"/>
              <a:gd name="T6" fmla="*/ 28 w 184"/>
              <a:gd name="T7" fmla="*/ 178 h 205"/>
              <a:gd name="T8" fmla="*/ 22 w 184"/>
              <a:gd name="T9" fmla="*/ 195 h 205"/>
              <a:gd name="T10" fmla="*/ 31 w 184"/>
              <a:gd name="T11" fmla="*/ 202 h 205"/>
              <a:gd name="T12" fmla="*/ 52 w 184"/>
              <a:gd name="T13" fmla="*/ 186 h 205"/>
              <a:gd name="T14" fmla="*/ 74 w 184"/>
              <a:gd name="T15" fmla="*/ 181 h 205"/>
              <a:gd name="T16" fmla="*/ 99 w 184"/>
              <a:gd name="T17" fmla="*/ 182 h 205"/>
              <a:gd name="T18" fmla="*/ 182 w 184"/>
              <a:gd name="T19" fmla="*/ 95 h 205"/>
              <a:gd name="T20" fmla="*/ 89 w 184"/>
              <a:gd name="T21" fmla="*/ 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205">
                <a:moveTo>
                  <a:pt x="89" y="1"/>
                </a:moveTo>
                <a:cubicBezTo>
                  <a:pt x="42" y="2"/>
                  <a:pt x="2" y="41"/>
                  <a:pt x="1" y="89"/>
                </a:cubicBezTo>
                <a:cubicBezTo>
                  <a:pt x="0" y="113"/>
                  <a:pt x="9" y="135"/>
                  <a:pt x="23" y="151"/>
                </a:cubicBezTo>
                <a:cubicBezTo>
                  <a:pt x="29" y="159"/>
                  <a:pt x="31" y="169"/>
                  <a:pt x="28" y="178"/>
                </a:cubicBezTo>
                <a:cubicBezTo>
                  <a:pt x="22" y="195"/>
                  <a:pt x="22" y="195"/>
                  <a:pt x="22" y="195"/>
                </a:cubicBezTo>
                <a:cubicBezTo>
                  <a:pt x="20" y="200"/>
                  <a:pt x="26" y="205"/>
                  <a:pt x="31" y="202"/>
                </a:cubicBezTo>
                <a:cubicBezTo>
                  <a:pt x="52" y="186"/>
                  <a:pt x="52" y="186"/>
                  <a:pt x="52" y="186"/>
                </a:cubicBezTo>
                <a:cubicBezTo>
                  <a:pt x="58" y="181"/>
                  <a:pt x="66" y="179"/>
                  <a:pt x="74" y="181"/>
                </a:cubicBezTo>
                <a:cubicBezTo>
                  <a:pt x="82" y="182"/>
                  <a:pt x="90" y="183"/>
                  <a:pt x="99" y="182"/>
                </a:cubicBezTo>
                <a:cubicBezTo>
                  <a:pt x="144" y="178"/>
                  <a:pt x="180" y="141"/>
                  <a:pt x="182" y="95"/>
                </a:cubicBezTo>
                <a:cubicBezTo>
                  <a:pt x="184" y="43"/>
                  <a:pt x="141" y="0"/>
                  <a:pt x="89" y="1"/>
                </a:cubicBezTo>
                <a:close/>
              </a:path>
            </a:pathLst>
          </a:custGeom>
          <a:solidFill>
            <a:schemeClr val="bg1">
              <a:lumMod val="85000"/>
            </a:schemeClr>
          </a:solidFill>
          <a:ln>
            <a:noFill/>
          </a:ln>
        </p:spPr>
        <p:txBody>
          <a:bodyPr anchor="ctr"/>
          <a:lstStyle/>
          <a:p>
            <a:pPr algn="ctr"/>
            <a:endParaRPr/>
          </a:p>
        </p:txBody>
      </p:sp>
      <p:sp>
        <p:nvSpPr>
          <p:cNvPr id="96" name="任意多边形: 形状 95">
            <a:extLst>
              <a:ext uri="{FF2B5EF4-FFF2-40B4-BE49-F238E27FC236}">
                <a16:creationId xmlns:a16="http://schemas.microsoft.com/office/drawing/2014/main" id="{640AFCF8-00D3-460E-94F6-FDE1E5C9F592}"/>
              </a:ext>
            </a:extLst>
          </p:cNvPr>
          <p:cNvSpPr/>
          <p:nvPr/>
        </p:nvSpPr>
        <p:spPr bwMode="auto">
          <a:xfrm flipH="1">
            <a:off x="3206770" y="977639"/>
            <a:ext cx="392737" cy="398373"/>
          </a:xfrm>
          <a:custGeom>
            <a:avLst/>
            <a:gdLst>
              <a:gd name="T0" fmla="*/ 51 w 101"/>
              <a:gd name="T1" fmla="*/ 0 h 102"/>
              <a:gd name="T2" fmla="*/ 0 w 101"/>
              <a:gd name="T3" fmla="*/ 51 h 102"/>
              <a:gd name="T4" fmla="*/ 51 w 101"/>
              <a:gd name="T5" fmla="*/ 102 h 102"/>
              <a:gd name="T6" fmla="*/ 101 w 101"/>
              <a:gd name="T7" fmla="*/ 51 h 102"/>
              <a:gd name="T8" fmla="*/ 51 w 101"/>
              <a:gd name="T9" fmla="*/ 0 h 102"/>
              <a:gd name="T10" fmla="*/ 41 w 101"/>
              <a:gd name="T11" fmla="*/ 77 h 102"/>
              <a:gd name="T12" fmla="*/ 19 w 101"/>
              <a:gd name="T13" fmla="*/ 55 h 102"/>
              <a:gd name="T14" fmla="*/ 26 w 101"/>
              <a:gd name="T15" fmla="*/ 47 h 102"/>
              <a:gd name="T16" fmla="*/ 41 w 101"/>
              <a:gd name="T17" fmla="*/ 62 h 102"/>
              <a:gd name="T18" fmla="*/ 75 w 101"/>
              <a:gd name="T19" fmla="*/ 29 h 102"/>
              <a:gd name="T20" fmla="*/ 82 w 101"/>
              <a:gd name="T21" fmla="*/ 36 h 102"/>
              <a:gd name="T22" fmla="*/ 41 w 101"/>
              <a:gd name="T23" fmla="*/ 7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1" h="102">
                <a:moveTo>
                  <a:pt x="51" y="0"/>
                </a:moveTo>
                <a:cubicBezTo>
                  <a:pt x="22" y="0"/>
                  <a:pt x="0" y="23"/>
                  <a:pt x="0" y="51"/>
                </a:cubicBezTo>
                <a:cubicBezTo>
                  <a:pt x="0" y="79"/>
                  <a:pt x="22" y="102"/>
                  <a:pt x="51" y="102"/>
                </a:cubicBezTo>
                <a:cubicBezTo>
                  <a:pt x="79" y="102"/>
                  <a:pt x="101" y="79"/>
                  <a:pt x="101" y="51"/>
                </a:cubicBezTo>
                <a:cubicBezTo>
                  <a:pt x="101" y="23"/>
                  <a:pt x="79" y="0"/>
                  <a:pt x="51" y="0"/>
                </a:cubicBezTo>
                <a:close/>
                <a:moveTo>
                  <a:pt x="41" y="77"/>
                </a:moveTo>
                <a:cubicBezTo>
                  <a:pt x="19" y="55"/>
                  <a:pt x="19" y="55"/>
                  <a:pt x="19" y="55"/>
                </a:cubicBezTo>
                <a:cubicBezTo>
                  <a:pt x="26" y="47"/>
                  <a:pt x="26" y="47"/>
                  <a:pt x="26" y="47"/>
                </a:cubicBezTo>
                <a:cubicBezTo>
                  <a:pt x="41" y="62"/>
                  <a:pt x="41" y="62"/>
                  <a:pt x="41" y="62"/>
                </a:cubicBezTo>
                <a:cubicBezTo>
                  <a:pt x="75" y="29"/>
                  <a:pt x="75" y="29"/>
                  <a:pt x="75" y="29"/>
                </a:cubicBezTo>
                <a:cubicBezTo>
                  <a:pt x="82" y="36"/>
                  <a:pt x="82" y="36"/>
                  <a:pt x="82" y="36"/>
                </a:cubicBezTo>
                <a:lnTo>
                  <a:pt x="41" y="77"/>
                </a:lnTo>
                <a:close/>
              </a:path>
            </a:pathLst>
          </a:custGeom>
          <a:solidFill>
            <a:srgbClr val="E5B4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文本占位符 14"/>
          <p:cNvSpPr>
            <a:spLocks noGrp="1"/>
          </p:cNvSpPr>
          <p:nvPr userDrawn="1">
            <p:ph type="body" sz="quarter" idx="18" hasCustomPrompt="1"/>
          </p:nvPr>
        </p:nvSpPr>
        <p:spPr>
          <a:xfrm>
            <a:off x="6819833" y="3610818"/>
            <a:ext cx="4470400" cy="310871"/>
          </a:xfrm>
        </p:spPr>
        <p:txBody>
          <a:bodyPr vert="horz" lIns="91440" tIns="45720" rIns="91440" bIns="45720" rtlCol="0">
            <a:normAutofit/>
          </a:bodyPr>
          <a:lstStyle>
            <a:lvl1pPr marL="0" indent="0" algn="ctr">
              <a:buNone/>
              <a:defRPr lang="zh-CN" altLang="en-US" sz="1500" smtClean="0">
                <a:solidFill>
                  <a:schemeClr val="accent6"/>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a:t>data</a:t>
            </a:r>
          </a:p>
        </p:txBody>
      </p:sp>
      <p:sp>
        <p:nvSpPr>
          <p:cNvPr id="6" name="文本占位符 5">
            <a:extLst>
              <a:ext uri="{FF2B5EF4-FFF2-40B4-BE49-F238E27FC236}">
                <a16:creationId xmlns:a16="http://schemas.microsoft.com/office/drawing/2014/main" id="{05EBDA4F-7210-4CAE-8333-80DB24212E78}"/>
              </a:ext>
            </a:extLst>
          </p:cNvPr>
          <p:cNvSpPr>
            <a:spLocks noGrp="1"/>
          </p:cNvSpPr>
          <p:nvPr userDrawn="1">
            <p:ph type="body" sz="quarter" idx="10" hasCustomPrompt="1"/>
          </p:nvPr>
        </p:nvSpPr>
        <p:spPr>
          <a:xfrm>
            <a:off x="6819833" y="3314547"/>
            <a:ext cx="4470400" cy="296271"/>
          </a:xfrm>
        </p:spPr>
        <p:txBody>
          <a:bodyPr vert="horz" anchor="ctr">
            <a:noAutofit/>
          </a:bodyPr>
          <a:lstStyle>
            <a:lvl1pPr marL="0" indent="0" algn="ctr">
              <a:buNone/>
              <a:defRPr sz="1500" b="0">
                <a:solidFill>
                  <a:schemeClr val="accent6"/>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a:t>signature</a:t>
            </a:r>
          </a:p>
        </p:txBody>
      </p:sp>
      <p:sp>
        <p:nvSpPr>
          <p:cNvPr id="13" name="标题 12"/>
          <p:cNvSpPr>
            <a:spLocks noGrp="1"/>
          </p:cNvSpPr>
          <p:nvPr userDrawn="1">
            <p:ph type="ctrTitle" hasCustomPrompt="1"/>
          </p:nvPr>
        </p:nvSpPr>
        <p:spPr>
          <a:xfrm>
            <a:off x="6819833" y="1295016"/>
            <a:ext cx="4470400" cy="1332948"/>
          </a:xfrm>
        </p:spPr>
        <p:txBody>
          <a:bodyPr anchor="b">
            <a:normAutofit/>
          </a:bodyPr>
          <a:lstStyle>
            <a:lvl1pPr marL="0" indent="0" algn="ctr">
              <a:buFont typeface="Arial" panose="020B0604020202020204" pitchFamily="34" charset="0"/>
              <a:buNone/>
              <a:defRPr sz="3600">
                <a:solidFill>
                  <a:schemeClr val="accent6"/>
                </a:solidFill>
              </a:defRPr>
            </a:lvl1pPr>
          </a:lstStyle>
          <a:p>
            <a:r>
              <a:rPr lang="en-US" altLang="zh-CN"/>
              <a:t>Conclusion</a:t>
            </a:r>
            <a:endParaRPr lang="zh-CN" altLang="en-US"/>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a:t>Click to edit Master title style</a:t>
            </a:r>
            <a:endParaRPr lang="zh-CN" altLang="en-US"/>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zh-CN" altLang="en-US"/>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日期占位符 7">
            <a:extLst>
              <a:ext uri="{FF2B5EF4-FFF2-40B4-BE49-F238E27FC236}">
                <a16:creationId xmlns:a16="http://schemas.microsoft.com/office/drawing/2014/main" id="{04388434-9949-479C-A9C3-67A953F6A939}"/>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2023/6/15</a:t>
            </a:fld>
            <a:endParaRPr lang="zh-CN" altLang="en-US"/>
          </a:p>
        </p:txBody>
      </p:sp>
      <p:sp>
        <p:nvSpPr>
          <p:cNvPr id="9" name="页脚占位符 8">
            <a:extLst>
              <a:ext uri="{FF2B5EF4-FFF2-40B4-BE49-F238E27FC236}">
                <a16:creationId xmlns:a16="http://schemas.microsoft.com/office/drawing/2014/main" id="{50A5656E-7A33-4865-A262-1F96263BAA16}"/>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OfficePLUS</a:t>
            </a:r>
            <a:endParaRPr lang="zh-CN" altLang="en-US"/>
          </a:p>
        </p:txBody>
      </p:sp>
      <p:sp>
        <p:nvSpPr>
          <p:cNvPr id="10" name="灯片编号占位符 9">
            <a:extLst>
              <a:ext uri="{FF2B5EF4-FFF2-40B4-BE49-F238E27FC236}">
                <a16:creationId xmlns:a16="http://schemas.microsoft.com/office/drawing/2014/main" id="{5BF52F79-380E-4278-8B67-588AFE5840F9}"/>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9" r:id="rId3"/>
    <p:sldLayoutId id="2147483662"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12" userDrawn="1">
          <p15:clr>
            <a:srgbClr val="F26B43"/>
          </p15:clr>
        </p15:guide>
        <p15:guide id="5" orient="horz" pos="3931" userDrawn="1">
          <p15:clr>
            <a:srgbClr val="F26B43"/>
          </p15:clr>
        </p15:guide>
        <p15:guide id="6" orient="horz" pos="386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mlDrawing" Target="../drawings/vmlDrawing1.vml"/><Relationship Id="rId1" Type="http://schemas.openxmlformats.org/officeDocument/2006/relationships/themeOverride" Target="../theme/themeOverride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mlDrawing" Target="../drawings/vmlDrawing7.vml"/><Relationship Id="rId1" Type="http://schemas.openxmlformats.org/officeDocument/2006/relationships/themeOverride" Target="../theme/themeOverride2.x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notesSlide" Target="../notesSlides/notesSlide8.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graphicFrame>
        <p:nvGraphicFramePr>
          <p:cNvPr id="3" name="对象 2" hidden="1">
            <a:extLst>
              <a:ext uri="{FF2B5EF4-FFF2-40B4-BE49-F238E27FC236}">
                <a16:creationId xmlns:a16="http://schemas.microsoft.com/office/drawing/2014/main" id="{3C326D0B-7DAB-41B6-8030-2E4A18CC949B}"/>
              </a:ext>
            </a:extLst>
          </p:cNvPr>
          <p:cNvGraphicFramePr>
            <a:graphicFrameLocks noChangeAspect="1"/>
          </p:cNvGraphicFramePr>
          <p:nvPr>
            <p:extLst>
              <p:ext uri="{D42A27DB-BD31-4B8C-83A1-F6EECF244321}">
                <p14:modId xmlns:p14="http://schemas.microsoft.com/office/powerpoint/2010/main" val="258408615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37" name="think-cell Slide" r:id="rId5" imgW="347" imgH="348" progId="TCLayout.ActiveDocument.1">
                  <p:embed/>
                </p:oleObj>
              </mc:Choice>
              <mc:Fallback>
                <p:oleObj name="think-cell Slide" r:id="rId5" imgW="347" imgH="348" progId="TCLayout.ActiveDocument.1">
                  <p:embed/>
                  <p:pic>
                    <p:nvPicPr>
                      <p:cNvPr id="3" name="对象 2" hidden="1">
                        <a:extLst>
                          <a:ext uri="{FF2B5EF4-FFF2-40B4-BE49-F238E27FC236}">
                            <a16:creationId xmlns:a16="http://schemas.microsoft.com/office/drawing/2014/main" id="{3C326D0B-7DAB-41B6-8030-2E4A18CC949B}"/>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矩形 1" hidden="1">
            <a:extLst>
              <a:ext uri="{FF2B5EF4-FFF2-40B4-BE49-F238E27FC236}">
                <a16:creationId xmlns:a16="http://schemas.microsoft.com/office/drawing/2014/main" id="{EC933494-1B63-4A32-964F-D05236799BAA}"/>
              </a:ext>
            </a:extLst>
          </p:cNvPr>
          <p:cNvSpPr/>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a:cs typeface="+mn-ea"/>
              <a:sym typeface="+mn-lt"/>
            </a:endParaRPr>
          </a:p>
        </p:txBody>
      </p:sp>
      <p:sp>
        <p:nvSpPr>
          <p:cNvPr id="6" name="文本占位符 5"/>
          <p:cNvSpPr>
            <a:spLocks noGrp="1"/>
          </p:cNvSpPr>
          <p:nvPr>
            <p:ph type="body" sz="quarter" idx="10"/>
          </p:nvPr>
        </p:nvSpPr>
        <p:spPr>
          <a:xfrm>
            <a:off x="992847" y="5297732"/>
            <a:ext cx="2537432" cy="811717"/>
          </a:xfrm>
          <a:effectLst/>
        </p:spPr>
        <p:txBody>
          <a:bodyPr/>
          <a:lstStyle/>
          <a:p>
            <a:r>
              <a:rPr lang="en-US" altLang="zh-CN" sz="2400" u="none" dirty="0">
                <a:cs typeface="+mn-ea"/>
                <a:sym typeface="+mn-lt"/>
              </a:rPr>
              <a:t>2051196 </a:t>
            </a:r>
            <a:r>
              <a:rPr lang="zh-CN" altLang="en-US" sz="2400" u="none" dirty="0">
                <a:cs typeface="+mn-ea"/>
                <a:sym typeface="+mn-lt"/>
              </a:rPr>
              <a:t>刘一飞</a:t>
            </a:r>
            <a:endParaRPr lang="en-US" altLang="zh-CN" sz="2400" u="none" dirty="0">
              <a:cs typeface="+mn-ea"/>
              <a:sym typeface="+mn-lt"/>
            </a:endParaRPr>
          </a:p>
        </p:txBody>
      </p:sp>
      <p:sp>
        <p:nvSpPr>
          <p:cNvPr id="4" name="标题 3"/>
          <p:cNvSpPr>
            <a:spLocks noGrp="1"/>
          </p:cNvSpPr>
          <p:nvPr>
            <p:ph type="ctrTitle"/>
          </p:nvPr>
        </p:nvSpPr>
        <p:spPr>
          <a:xfrm>
            <a:off x="394400" y="1941738"/>
            <a:ext cx="4885280" cy="1215509"/>
          </a:xfrm>
          <a:noFill/>
          <a:effectLst/>
        </p:spPr>
        <p:txBody>
          <a:bodyPr>
            <a:normAutofit fontScale="90000"/>
          </a:bodyPr>
          <a:lstStyle/>
          <a:p>
            <a:pPr algn="ctr"/>
            <a:r>
              <a:rPr lang="en-US" altLang="zh-CN" sz="4400" dirty="0">
                <a:latin typeface="+mn-lt"/>
                <a:ea typeface="+mn-ea"/>
                <a:cs typeface="+mn-ea"/>
                <a:sym typeface="+mn-lt"/>
              </a:rPr>
              <a:t>Human Computer Interaction</a:t>
            </a:r>
            <a:endParaRPr lang="zh-CN" altLang="en-US" sz="3600" dirty="0">
              <a:latin typeface="+mn-lt"/>
              <a:ea typeface="+mn-ea"/>
              <a:cs typeface="+mn-ea"/>
              <a:sym typeface="+mn-lt"/>
            </a:endParaRPr>
          </a:p>
        </p:txBody>
      </p:sp>
      <p:sp>
        <p:nvSpPr>
          <p:cNvPr id="9" name="副标题 8">
            <a:extLst>
              <a:ext uri="{FF2B5EF4-FFF2-40B4-BE49-F238E27FC236}">
                <a16:creationId xmlns:a16="http://schemas.microsoft.com/office/drawing/2014/main" id="{2C49A30B-90F1-FA12-35BF-ACA4966F1B05}"/>
              </a:ext>
            </a:extLst>
          </p:cNvPr>
          <p:cNvSpPr>
            <a:spLocks noGrp="1"/>
          </p:cNvSpPr>
          <p:nvPr>
            <p:ph type="subTitle" idx="1"/>
          </p:nvPr>
        </p:nvSpPr>
        <p:spPr>
          <a:xfrm>
            <a:off x="730066" y="3307718"/>
            <a:ext cx="4885280" cy="543506"/>
          </a:xfrm>
        </p:spPr>
        <p:txBody>
          <a:bodyPr>
            <a:noAutofit/>
          </a:bodyPr>
          <a:lstStyle/>
          <a:p>
            <a:r>
              <a:rPr lang="en-US" altLang="zh-CN" sz="2800" b="1" dirty="0">
                <a:solidFill>
                  <a:schemeClr val="accent5">
                    <a:lumMod val="40000"/>
                    <a:lumOff val="60000"/>
                  </a:schemeClr>
                </a:solidFill>
              </a:rPr>
              <a:t>Final Project Presentation</a:t>
            </a:r>
            <a:endParaRPr lang="zh-CN" altLang="en-US" sz="2800" b="1" dirty="0">
              <a:solidFill>
                <a:schemeClr val="accent5">
                  <a:lumMod val="40000"/>
                  <a:lumOff val="60000"/>
                </a:schemeClr>
              </a:solidFill>
            </a:endParaRPr>
          </a:p>
        </p:txBody>
      </p:sp>
    </p:spTree>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Detailed Design——Scenario 1</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10</a:t>
            </a:fld>
            <a:endParaRPr lang="zh-CN" altLang="en-US">
              <a:cs typeface="+mn-ea"/>
              <a:sym typeface="+mn-lt"/>
            </a:endParaRPr>
          </a:p>
        </p:txBody>
      </p:sp>
      <p:sp>
        <p:nvSpPr>
          <p:cNvPr id="5" name="矩形 4">
            <a:extLst>
              <a:ext uri="{FF2B5EF4-FFF2-40B4-BE49-F238E27FC236}">
                <a16:creationId xmlns:a16="http://schemas.microsoft.com/office/drawing/2014/main" id="{2C84EBCA-7CD8-45E8-8EB2-3B00AD504F89}"/>
              </a:ext>
            </a:extLst>
          </p:cNvPr>
          <p:cNvSpPr/>
          <p:nvPr/>
        </p:nvSpPr>
        <p:spPr>
          <a:xfrm>
            <a:off x="669924" y="1219963"/>
            <a:ext cx="1794081" cy="400110"/>
          </a:xfrm>
          <a:prstGeom prst="rect">
            <a:avLst/>
          </a:prstGeom>
        </p:spPr>
        <p:txBody>
          <a:bodyPr wrap="none">
            <a:spAutoFit/>
          </a:bodyPr>
          <a:lstStyle/>
          <a:p>
            <a:r>
              <a:rPr lang="en-US" altLang="zh-CN" sz="2000" b="1" dirty="0">
                <a:solidFill>
                  <a:srgbClr val="333333"/>
                </a:solidFill>
                <a:latin typeface="Arial" panose="020B0604020202020204" pitchFamily="34" charset="0"/>
                <a:ea typeface="Open Sans"/>
              </a:rPr>
              <a:t>System Input</a:t>
            </a:r>
            <a:endParaRPr lang="zh-CN" altLang="en-US" sz="2000" b="1" dirty="0"/>
          </a:p>
        </p:txBody>
      </p:sp>
      <p:pic>
        <p:nvPicPr>
          <p:cNvPr id="7" name="图片 6">
            <a:extLst>
              <a:ext uri="{FF2B5EF4-FFF2-40B4-BE49-F238E27FC236}">
                <a16:creationId xmlns:a16="http://schemas.microsoft.com/office/drawing/2014/main" id="{3FFC62A7-7D53-408C-8A0E-3F7B16B70B9C}"/>
              </a:ext>
            </a:extLst>
          </p:cNvPr>
          <p:cNvPicPr>
            <a:picLocks noChangeAspect="1"/>
          </p:cNvPicPr>
          <p:nvPr/>
        </p:nvPicPr>
        <p:blipFill>
          <a:blip r:embed="rId2"/>
          <a:stretch>
            <a:fillRect/>
          </a:stretch>
        </p:blipFill>
        <p:spPr>
          <a:xfrm>
            <a:off x="3859515" y="1195576"/>
            <a:ext cx="4473328" cy="5410669"/>
          </a:xfrm>
          <a:prstGeom prst="rect">
            <a:avLst/>
          </a:prstGeom>
        </p:spPr>
      </p:pic>
    </p:spTree>
    <p:extLst>
      <p:ext uri="{BB962C8B-B14F-4D97-AF65-F5344CB8AC3E}">
        <p14:creationId xmlns:p14="http://schemas.microsoft.com/office/powerpoint/2010/main" val="255262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Detailed Design——Scenario 1</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11</a:t>
            </a:fld>
            <a:endParaRPr lang="zh-CN" altLang="en-US">
              <a:cs typeface="+mn-ea"/>
              <a:sym typeface="+mn-lt"/>
            </a:endParaRPr>
          </a:p>
        </p:txBody>
      </p:sp>
      <p:sp>
        <p:nvSpPr>
          <p:cNvPr id="5" name="矩形 4">
            <a:extLst>
              <a:ext uri="{FF2B5EF4-FFF2-40B4-BE49-F238E27FC236}">
                <a16:creationId xmlns:a16="http://schemas.microsoft.com/office/drawing/2014/main" id="{2C84EBCA-7CD8-45E8-8EB2-3B00AD504F89}"/>
              </a:ext>
            </a:extLst>
          </p:cNvPr>
          <p:cNvSpPr/>
          <p:nvPr/>
        </p:nvSpPr>
        <p:spPr>
          <a:xfrm>
            <a:off x="669924" y="1420018"/>
            <a:ext cx="1648400" cy="400110"/>
          </a:xfrm>
          <a:prstGeom prst="rect">
            <a:avLst/>
          </a:prstGeom>
        </p:spPr>
        <p:txBody>
          <a:bodyPr wrap="none">
            <a:spAutoFit/>
          </a:bodyPr>
          <a:lstStyle/>
          <a:p>
            <a:r>
              <a:rPr lang="en-US" altLang="zh-CN" sz="2000" b="1" dirty="0">
                <a:solidFill>
                  <a:srgbClr val="333333"/>
                </a:solidFill>
                <a:latin typeface="Arial" panose="020B0604020202020204" pitchFamily="34" charset="0"/>
              </a:rPr>
              <a:t>Mouse Type</a:t>
            </a:r>
            <a:endParaRPr lang="zh-CN" altLang="en-US" sz="2000" b="1" dirty="0"/>
          </a:p>
        </p:txBody>
      </p:sp>
      <p:pic>
        <p:nvPicPr>
          <p:cNvPr id="3" name="图片 2">
            <a:extLst>
              <a:ext uri="{FF2B5EF4-FFF2-40B4-BE49-F238E27FC236}">
                <a16:creationId xmlns:a16="http://schemas.microsoft.com/office/drawing/2014/main" id="{A83131FC-8669-4486-BF95-BDE8923C8B80}"/>
              </a:ext>
            </a:extLst>
          </p:cNvPr>
          <p:cNvPicPr>
            <a:picLocks noChangeAspect="1"/>
          </p:cNvPicPr>
          <p:nvPr/>
        </p:nvPicPr>
        <p:blipFill>
          <a:blip r:embed="rId2"/>
          <a:stretch>
            <a:fillRect/>
          </a:stretch>
        </p:blipFill>
        <p:spPr>
          <a:xfrm>
            <a:off x="635881" y="2195903"/>
            <a:ext cx="10907009" cy="3399102"/>
          </a:xfrm>
          <a:prstGeom prst="rect">
            <a:avLst/>
          </a:prstGeom>
        </p:spPr>
      </p:pic>
    </p:spTree>
    <p:extLst>
      <p:ext uri="{BB962C8B-B14F-4D97-AF65-F5344CB8AC3E}">
        <p14:creationId xmlns:p14="http://schemas.microsoft.com/office/powerpoint/2010/main" val="3443506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Detailed Design——Scenario 1</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12</a:t>
            </a:fld>
            <a:endParaRPr lang="zh-CN" altLang="en-US">
              <a:cs typeface="+mn-ea"/>
              <a:sym typeface="+mn-lt"/>
            </a:endParaRPr>
          </a:p>
        </p:txBody>
      </p:sp>
      <p:sp>
        <p:nvSpPr>
          <p:cNvPr id="5" name="矩形 4">
            <a:extLst>
              <a:ext uri="{FF2B5EF4-FFF2-40B4-BE49-F238E27FC236}">
                <a16:creationId xmlns:a16="http://schemas.microsoft.com/office/drawing/2014/main" id="{2C84EBCA-7CD8-45E8-8EB2-3B00AD504F89}"/>
              </a:ext>
            </a:extLst>
          </p:cNvPr>
          <p:cNvSpPr/>
          <p:nvPr/>
        </p:nvSpPr>
        <p:spPr>
          <a:xfrm>
            <a:off x="669924" y="1334087"/>
            <a:ext cx="3575018" cy="400110"/>
          </a:xfrm>
          <a:prstGeom prst="rect">
            <a:avLst/>
          </a:prstGeom>
        </p:spPr>
        <p:txBody>
          <a:bodyPr wrap="none">
            <a:spAutoFit/>
          </a:bodyPr>
          <a:lstStyle/>
          <a:p>
            <a:r>
              <a:rPr lang="en-US" altLang="zh-CN" sz="2000" b="1" dirty="0">
                <a:solidFill>
                  <a:srgbClr val="333333"/>
                </a:solidFill>
                <a:latin typeface="Arial" panose="020B0604020202020204" pitchFamily="34" charset="0"/>
              </a:rPr>
              <a:t>Mouse Movement Detection</a:t>
            </a:r>
            <a:endParaRPr lang="zh-CN" altLang="en-US" sz="2000" b="1" dirty="0"/>
          </a:p>
        </p:txBody>
      </p:sp>
      <p:pic>
        <p:nvPicPr>
          <p:cNvPr id="10" name="图片 9">
            <a:extLst>
              <a:ext uri="{FF2B5EF4-FFF2-40B4-BE49-F238E27FC236}">
                <a16:creationId xmlns:a16="http://schemas.microsoft.com/office/drawing/2014/main" id="{AC579D98-C39E-4955-98FE-FC6A2888A7E3}"/>
              </a:ext>
            </a:extLst>
          </p:cNvPr>
          <p:cNvPicPr>
            <a:picLocks noChangeAspect="1"/>
          </p:cNvPicPr>
          <p:nvPr/>
        </p:nvPicPr>
        <p:blipFill>
          <a:blip r:embed="rId2"/>
          <a:stretch>
            <a:fillRect/>
          </a:stretch>
        </p:blipFill>
        <p:spPr>
          <a:xfrm>
            <a:off x="872803" y="2383635"/>
            <a:ext cx="10444803" cy="2706052"/>
          </a:xfrm>
          <a:prstGeom prst="rect">
            <a:avLst/>
          </a:prstGeom>
        </p:spPr>
      </p:pic>
    </p:spTree>
    <p:extLst>
      <p:ext uri="{BB962C8B-B14F-4D97-AF65-F5344CB8AC3E}">
        <p14:creationId xmlns:p14="http://schemas.microsoft.com/office/powerpoint/2010/main" val="3498985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Detailed Design——Scenario 1</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13</a:t>
            </a:fld>
            <a:endParaRPr lang="zh-CN" altLang="en-US">
              <a:cs typeface="+mn-ea"/>
              <a:sym typeface="+mn-lt"/>
            </a:endParaRPr>
          </a:p>
        </p:txBody>
      </p:sp>
      <p:sp>
        <p:nvSpPr>
          <p:cNvPr id="5" name="矩形 4">
            <a:extLst>
              <a:ext uri="{FF2B5EF4-FFF2-40B4-BE49-F238E27FC236}">
                <a16:creationId xmlns:a16="http://schemas.microsoft.com/office/drawing/2014/main" id="{2C84EBCA-7CD8-45E8-8EB2-3B00AD504F89}"/>
              </a:ext>
            </a:extLst>
          </p:cNvPr>
          <p:cNvSpPr/>
          <p:nvPr/>
        </p:nvSpPr>
        <p:spPr>
          <a:xfrm>
            <a:off x="669924" y="1219963"/>
            <a:ext cx="2121093" cy="400110"/>
          </a:xfrm>
          <a:prstGeom prst="rect">
            <a:avLst/>
          </a:prstGeom>
        </p:spPr>
        <p:txBody>
          <a:bodyPr wrap="none">
            <a:spAutoFit/>
          </a:bodyPr>
          <a:lstStyle/>
          <a:p>
            <a:r>
              <a:rPr lang="en-US" altLang="zh-CN" sz="2000" b="1" dirty="0">
                <a:solidFill>
                  <a:srgbClr val="333333"/>
                </a:solidFill>
                <a:latin typeface="Arial" panose="020B0604020202020204" pitchFamily="34" charset="0"/>
                <a:ea typeface="Open Sans"/>
              </a:rPr>
              <a:t>Movie Selection</a:t>
            </a:r>
            <a:endParaRPr lang="zh-CN" altLang="en-US" sz="2000" b="1" dirty="0"/>
          </a:p>
        </p:txBody>
      </p:sp>
      <p:pic>
        <p:nvPicPr>
          <p:cNvPr id="7" name="图片 6">
            <a:extLst>
              <a:ext uri="{FF2B5EF4-FFF2-40B4-BE49-F238E27FC236}">
                <a16:creationId xmlns:a16="http://schemas.microsoft.com/office/drawing/2014/main" id="{5DB8B7E5-520F-4B7F-B5E5-4D1ECD998C27}"/>
              </a:ext>
            </a:extLst>
          </p:cNvPr>
          <p:cNvPicPr>
            <a:picLocks noChangeAspect="1"/>
          </p:cNvPicPr>
          <p:nvPr/>
        </p:nvPicPr>
        <p:blipFill>
          <a:blip r:embed="rId2"/>
          <a:stretch>
            <a:fillRect/>
          </a:stretch>
        </p:blipFill>
        <p:spPr>
          <a:xfrm>
            <a:off x="3539659" y="1253995"/>
            <a:ext cx="2707647" cy="5265952"/>
          </a:xfrm>
          <a:prstGeom prst="rect">
            <a:avLst/>
          </a:prstGeom>
        </p:spPr>
      </p:pic>
      <p:pic>
        <p:nvPicPr>
          <p:cNvPr id="8" name="图片 7">
            <a:extLst>
              <a:ext uri="{FF2B5EF4-FFF2-40B4-BE49-F238E27FC236}">
                <a16:creationId xmlns:a16="http://schemas.microsoft.com/office/drawing/2014/main" id="{DCF7C05C-7827-4785-96F0-E9E64BE4B86E}"/>
              </a:ext>
            </a:extLst>
          </p:cNvPr>
          <p:cNvPicPr>
            <a:picLocks noChangeAspect="1"/>
          </p:cNvPicPr>
          <p:nvPr/>
        </p:nvPicPr>
        <p:blipFill>
          <a:blip r:embed="rId3"/>
          <a:stretch>
            <a:fillRect/>
          </a:stretch>
        </p:blipFill>
        <p:spPr>
          <a:xfrm>
            <a:off x="6487044" y="2187129"/>
            <a:ext cx="5086973" cy="2928337"/>
          </a:xfrm>
          <a:prstGeom prst="rect">
            <a:avLst/>
          </a:prstGeom>
        </p:spPr>
      </p:pic>
    </p:spTree>
    <p:extLst>
      <p:ext uri="{BB962C8B-B14F-4D97-AF65-F5344CB8AC3E}">
        <p14:creationId xmlns:p14="http://schemas.microsoft.com/office/powerpoint/2010/main" val="619982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Detailed Design——Scenario 2</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14</a:t>
            </a:fld>
            <a:endParaRPr lang="zh-CN" altLang="en-US">
              <a:cs typeface="+mn-ea"/>
              <a:sym typeface="+mn-lt"/>
            </a:endParaRPr>
          </a:p>
        </p:txBody>
      </p:sp>
      <p:sp>
        <p:nvSpPr>
          <p:cNvPr id="5" name="矩形 4">
            <a:extLst>
              <a:ext uri="{FF2B5EF4-FFF2-40B4-BE49-F238E27FC236}">
                <a16:creationId xmlns:a16="http://schemas.microsoft.com/office/drawing/2014/main" id="{2C84EBCA-7CD8-45E8-8EB2-3B00AD504F89}"/>
              </a:ext>
            </a:extLst>
          </p:cNvPr>
          <p:cNvSpPr/>
          <p:nvPr/>
        </p:nvSpPr>
        <p:spPr>
          <a:xfrm>
            <a:off x="669924" y="1219963"/>
            <a:ext cx="1893467" cy="400110"/>
          </a:xfrm>
          <a:prstGeom prst="rect">
            <a:avLst/>
          </a:prstGeom>
        </p:spPr>
        <p:txBody>
          <a:bodyPr wrap="none">
            <a:spAutoFit/>
          </a:bodyPr>
          <a:lstStyle/>
          <a:p>
            <a:r>
              <a:rPr lang="en-US" altLang="zh-CN" sz="2000" b="1" dirty="0">
                <a:solidFill>
                  <a:srgbClr val="333333"/>
                </a:solidFill>
                <a:latin typeface="Arial" panose="020B0604020202020204" pitchFamily="34" charset="0"/>
                <a:ea typeface="Open Sans"/>
              </a:rPr>
              <a:t>User Interface</a:t>
            </a:r>
            <a:endParaRPr lang="zh-CN" altLang="en-US" sz="2000" b="1" dirty="0"/>
          </a:p>
        </p:txBody>
      </p:sp>
      <p:pic>
        <p:nvPicPr>
          <p:cNvPr id="7" name="图片 6">
            <a:extLst>
              <a:ext uri="{FF2B5EF4-FFF2-40B4-BE49-F238E27FC236}">
                <a16:creationId xmlns:a16="http://schemas.microsoft.com/office/drawing/2014/main" id="{6A3712E4-52BA-400B-8742-9F60107DA89B}"/>
              </a:ext>
            </a:extLst>
          </p:cNvPr>
          <p:cNvPicPr>
            <a:picLocks noChangeAspect="1"/>
          </p:cNvPicPr>
          <p:nvPr/>
        </p:nvPicPr>
        <p:blipFill>
          <a:blip r:embed="rId2"/>
          <a:stretch>
            <a:fillRect/>
          </a:stretch>
        </p:blipFill>
        <p:spPr>
          <a:xfrm>
            <a:off x="1302757" y="1780836"/>
            <a:ext cx="8813371" cy="4585707"/>
          </a:xfrm>
          <a:prstGeom prst="rect">
            <a:avLst/>
          </a:prstGeom>
        </p:spPr>
      </p:pic>
      <p:pic>
        <p:nvPicPr>
          <p:cNvPr id="8" name="图片 7">
            <a:extLst>
              <a:ext uri="{FF2B5EF4-FFF2-40B4-BE49-F238E27FC236}">
                <a16:creationId xmlns:a16="http://schemas.microsoft.com/office/drawing/2014/main" id="{EA3E2A2D-55BE-430A-ADF4-38BC27E58E25}"/>
              </a:ext>
            </a:extLst>
          </p:cNvPr>
          <p:cNvPicPr>
            <a:picLocks noChangeAspect="1"/>
          </p:cNvPicPr>
          <p:nvPr/>
        </p:nvPicPr>
        <p:blipFill>
          <a:blip r:embed="rId3"/>
          <a:stretch>
            <a:fillRect/>
          </a:stretch>
        </p:blipFill>
        <p:spPr>
          <a:xfrm>
            <a:off x="9028240" y="2008519"/>
            <a:ext cx="2573314" cy="4352895"/>
          </a:xfrm>
          <a:prstGeom prst="rect">
            <a:avLst/>
          </a:prstGeom>
        </p:spPr>
      </p:pic>
    </p:spTree>
    <p:extLst>
      <p:ext uri="{BB962C8B-B14F-4D97-AF65-F5344CB8AC3E}">
        <p14:creationId xmlns:p14="http://schemas.microsoft.com/office/powerpoint/2010/main" val="5040257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Detailed Design——Scenario 2</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15</a:t>
            </a:fld>
            <a:endParaRPr lang="zh-CN" altLang="en-US">
              <a:cs typeface="+mn-ea"/>
              <a:sym typeface="+mn-lt"/>
            </a:endParaRPr>
          </a:p>
        </p:txBody>
      </p:sp>
      <p:sp>
        <p:nvSpPr>
          <p:cNvPr id="5" name="矩形 4">
            <a:extLst>
              <a:ext uri="{FF2B5EF4-FFF2-40B4-BE49-F238E27FC236}">
                <a16:creationId xmlns:a16="http://schemas.microsoft.com/office/drawing/2014/main" id="{2C84EBCA-7CD8-45E8-8EB2-3B00AD504F89}"/>
              </a:ext>
            </a:extLst>
          </p:cNvPr>
          <p:cNvSpPr/>
          <p:nvPr/>
        </p:nvSpPr>
        <p:spPr>
          <a:xfrm>
            <a:off x="669924" y="1219963"/>
            <a:ext cx="1683474" cy="400110"/>
          </a:xfrm>
          <a:prstGeom prst="rect">
            <a:avLst/>
          </a:prstGeom>
        </p:spPr>
        <p:txBody>
          <a:bodyPr wrap="none">
            <a:spAutoFit/>
          </a:bodyPr>
          <a:lstStyle/>
          <a:p>
            <a:r>
              <a:rPr lang="en-US" altLang="zh-CN" sz="2000" b="1" dirty="0">
                <a:solidFill>
                  <a:srgbClr val="333333"/>
                </a:solidFill>
                <a:latin typeface="Arial" panose="020B0604020202020204" pitchFamily="34" charset="0"/>
                <a:ea typeface="Open Sans"/>
              </a:rPr>
              <a:t>Background</a:t>
            </a:r>
            <a:endParaRPr lang="zh-CN" altLang="en-US" sz="2000" b="1" dirty="0"/>
          </a:p>
        </p:txBody>
      </p:sp>
      <p:pic>
        <p:nvPicPr>
          <p:cNvPr id="3" name="图片 2">
            <a:extLst>
              <a:ext uri="{FF2B5EF4-FFF2-40B4-BE49-F238E27FC236}">
                <a16:creationId xmlns:a16="http://schemas.microsoft.com/office/drawing/2014/main" id="{F302B008-520C-4B2F-9165-9AB20E19E6B8}"/>
              </a:ext>
            </a:extLst>
          </p:cNvPr>
          <p:cNvPicPr>
            <a:picLocks noChangeAspect="1"/>
          </p:cNvPicPr>
          <p:nvPr/>
        </p:nvPicPr>
        <p:blipFill>
          <a:blip r:embed="rId2"/>
          <a:stretch>
            <a:fillRect/>
          </a:stretch>
        </p:blipFill>
        <p:spPr>
          <a:xfrm>
            <a:off x="1211156" y="1855471"/>
            <a:ext cx="9769687" cy="4366638"/>
          </a:xfrm>
          <a:prstGeom prst="rect">
            <a:avLst/>
          </a:prstGeom>
        </p:spPr>
      </p:pic>
    </p:spTree>
    <p:extLst>
      <p:ext uri="{BB962C8B-B14F-4D97-AF65-F5344CB8AC3E}">
        <p14:creationId xmlns:p14="http://schemas.microsoft.com/office/powerpoint/2010/main" val="826360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Detailed Design——Scenario 2</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16</a:t>
            </a:fld>
            <a:endParaRPr lang="zh-CN" altLang="en-US">
              <a:cs typeface="+mn-ea"/>
              <a:sym typeface="+mn-lt"/>
            </a:endParaRPr>
          </a:p>
        </p:txBody>
      </p:sp>
      <p:sp>
        <p:nvSpPr>
          <p:cNvPr id="5" name="矩形 4">
            <a:extLst>
              <a:ext uri="{FF2B5EF4-FFF2-40B4-BE49-F238E27FC236}">
                <a16:creationId xmlns:a16="http://schemas.microsoft.com/office/drawing/2014/main" id="{2C84EBCA-7CD8-45E8-8EB2-3B00AD504F89}"/>
              </a:ext>
            </a:extLst>
          </p:cNvPr>
          <p:cNvSpPr/>
          <p:nvPr/>
        </p:nvSpPr>
        <p:spPr>
          <a:xfrm>
            <a:off x="669924" y="1219963"/>
            <a:ext cx="1750800" cy="400110"/>
          </a:xfrm>
          <a:prstGeom prst="rect">
            <a:avLst/>
          </a:prstGeom>
        </p:spPr>
        <p:txBody>
          <a:bodyPr wrap="none">
            <a:spAutoFit/>
          </a:bodyPr>
          <a:lstStyle/>
          <a:p>
            <a:r>
              <a:rPr lang="en-US" altLang="zh-CN" sz="2000" b="1" dirty="0">
                <a:solidFill>
                  <a:srgbClr val="333333"/>
                </a:solidFill>
                <a:latin typeface="Arial" panose="020B0604020202020204" pitchFamily="34" charset="0"/>
                <a:ea typeface="Open Sans"/>
              </a:rPr>
              <a:t>Insect Select</a:t>
            </a:r>
            <a:endParaRPr lang="zh-CN" altLang="en-US" sz="2000" b="1" dirty="0"/>
          </a:p>
        </p:txBody>
      </p:sp>
      <p:pic>
        <p:nvPicPr>
          <p:cNvPr id="7" name="图片 6">
            <a:extLst>
              <a:ext uri="{FF2B5EF4-FFF2-40B4-BE49-F238E27FC236}">
                <a16:creationId xmlns:a16="http://schemas.microsoft.com/office/drawing/2014/main" id="{904EEDAB-7701-4577-8161-B4D6C6D5C249}"/>
              </a:ext>
            </a:extLst>
          </p:cNvPr>
          <p:cNvPicPr>
            <a:picLocks noChangeAspect="1"/>
          </p:cNvPicPr>
          <p:nvPr/>
        </p:nvPicPr>
        <p:blipFill>
          <a:blip r:embed="rId2"/>
          <a:stretch>
            <a:fillRect/>
          </a:stretch>
        </p:blipFill>
        <p:spPr>
          <a:xfrm>
            <a:off x="1482997" y="1743286"/>
            <a:ext cx="9259733" cy="4665527"/>
          </a:xfrm>
          <a:prstGeom prst="rect">
            <a:avLst/>
          </a:prstGeom>
        </p:spPr>
      </p:pic>
    </p:spTree>
    <p:extLst>
      <p:ext uri="{BB962C8B-B14F-4D97-AF65-F5344CB8AC3E}">
        <p14:creationId xmlns:p14="http://schemas.microsoft.com/office/powerpoint/2010/main" val="3078505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Detailed Design——Scenario 2</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17</a:t>
            </a:fld>
            <a:endParaRPr lang="zh-CN" altLang="en-US">
              <a:cs typeface="+mn-ea"/>
              <a:sym typeface="+mn-lt"/>
            </a:endParaRPr>
          </a:p>
        </p:txBody>
      </p:sp>
      <p:sp>
        <p:nvSpPr>
          <p:cNvPr id="5" name="矩形 4">
            <a:extLst>
              <a:ext uri="{FF2B5EF4-FFF2-40B4-BE49-F238E27FC236}">
                <a16:creationId xmlns:a16="http://schemas.microsoft.com/office/drawing/2014/main" id="{2C84EBCA-7CD8-45E8-8EB2-3B00AD504F89}"/>
              </a:ext>
            </a:extLst>
          </p:cNvPr>
          <p:cNvSpPr/>
          <p:nvPr/>
        </p:nvSpPr>
        <p:spPr>
          <a:xfrm>
            <a:off x="669924" y="1219963"/>
            <a:ext cx="2491388" cy="400110"/>
          </a:xfrm>
          <a:prstGeom prst="rect">
            <a:avLst/>
          </a:prstGeom>
        </p:spPr>
        <p:txBody>
          <a:bodyPr wrap="none">
            <a:spAutoFit/>
          </a:bodyPr>
          <a:lstStyle/>
          <a:p>
            <a:r>
              <a:rPr lang="en-US" altLang="zh-CN" sz="2000" b="1" dirty="0"/>
              <a:t>Insect Introduction</a:t>
            </a:r>
            <a:endParaRPr lang="zh-CN" altLang="en-US" sz="2000" b="1" dirty="0"/>
          </a:p>
        </p:txBody>
      </p:sp>
      <p:pic>
        <p:nvPicPr>
          <p:cNvPr id="7" name="图片 6">
            <a:extLst>
              <a:ext uri="{FF2B5EF4-FFF2-40B4-BE49-F238E27FC236}">
                <a16:creationId xmlns:a16="http://schemas.microsoft.com/office/drawing/2014/main" id="{D334D30A-0909-44A1-B82D-BB1E6591D437}"/>
              </a:ext>
            </a:extLst>
          </p:cNvPr>
          <p:cNvPicPr>
            <a:picLocks noChangeAspect="1"/>
          </p:cNvPicPr>
          <p:nvPr/>
        </p:nvPicPr>
        <p:blipFill>
          <a:blip r:embed="rId2"/>
          <a:stretch>
            <a:fillRect/>
          </a:stretch>
        </p:blipFill>
        <p:spPr>
          <a:xfrm>
            <a:off x="3748220" y="1509350"/>
            <a:ext cx="4694327" cy="4663844"/>
          </a:xfrm>
          <a:prstGeom prst="rect">
            <a:avLst/>
          </a:prstGeom>
        </p:spPr>
      </p:pic>
    </p:spTree>
    <p:extLst>
      <p:ext uri="{BB962C8B-B14F-4D97-AF65-F5344CB8AC3E}">
        <p14:creationId xmlns:p14="http://schemas.microsoft.com/office/powerpoint/2010/main" val="1374305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a:extLst>
              <a:ext uri="{FF2B5EF4-FFF2-40B4-BE49-F238E27FC236}">
                <a16:creationId xmlns:a16="http://schemas.microsoft.com/office/drawing/2014/main" id="{3C326D0B-7DAB-41B6-8030-2E4A18CC949B}"/>
              </a:ext>
            </a:extLst>
          </p:cNvPr>
          <p:cNvGraphicFramePr>
            <a:graphicFrameLocks noChangeAspect="1"/>
          </p:cNvGraphicFramePr>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392" name="think-cell Slide" r:id="rId4" imgW="347" imgH="348" progId="TCLayout.ActiveDocument.1">
                  <p:embed/>
                </p:oleObj>
              </mc:Choice>
              <mc:Fallback>
                <p:oleObj name="think-cell Slide" r:id="rId4" imgW="347" imgH="348" progId="TCLayout.ActiveDocument.1">
                  <p:embed/>
                  <p:pic>
                    <p:nvPicPr>
                      <p:cNvPr id="3" name="对象 2" hidden="1">
                        <a:extLst>
                          <a:ext uri="{FF2B5EF4-FFF2-40B4-BE49-F238E27FC236}">
                            <a16:creationId xmlns:a16="http://schemas.microsoft.com/office/drawing/2014/main" id="{3C326D0B-7DAB-41B6-8030-2E4A18CC949B}"/>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矩形 1" hidden="1">
            <a:extLst>
              <a:ext uri="{FF2B5EF4-FFF2-40B4-BE49-F238E27FC236}">
                <a16:creationId xmlns:a16="http://schemas.microsoft.com/office/drawing/2014/main" id="{EC933494-1B63-4A32-964F-D05236799BAA}"/>
              </a:ext>
            </a:extLst>
          </p:cNvPr>
          <p:cNvSpPr/>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a:cs typeface="+mn-ea"/>
              <a:sym typeface="+mn-lt"/>
            </a:endParaRPr>
          </a:p>
        </p:txBody>
      </p:sp>
      <p:sp>
        <p:nvSpPr>
          <p:cNvPr id="16" name="标题 3">
            <a:extLst>
              <a:ext uri="{FF2B5EF4-FFF2-40B4-BE49-F238E27FC236}">
                <a16:creationId xmlns:a16="http://schemas.microsoft.com/office/drawing/2014/main" id="{EEE5A639-8274-E0A4-55AC-66695E7A0924}"/>
              </a:ext>
            </a:extLst>
          </p:cNvPr>
          <p:cNvSpPr txBox="1">
            <a:spLocks/>
          </p:cNvSpPr>
          <p:nvPr/>
        </p:nvSpPr>
        <p:spPr>
          <a:xfrm>
            <a:off x="1189924" y="4090110"/>
            <a:ext cx="5731164" cy="480131"/>
          </a:xfrm>
          <a:prstGeom prst="rect">
            <a:avLst/>
          </a:prstGeom>
          <a:noFill/>
          <a:effectLst/>
        </p:spPr>
        <p:txBody>
          <a:bodyPr vert="horz" lIns="91440" tIns="45720" rIns="91440" bIns="45720" rtlCol="0" anchor="ctr">
            <a:normAutofit/>
          </a:bodyPr>
          <a:lstStyle>
            <a:lvl1pPr algn="l" defTabSz="914354" rtl="0" eaLnBrk="1" latinLnBrk="0" hangingPunct="1">
              <a:lnSpc>
                <a:spcPct val="90000"/>
              </a:lnSpc>
              <a:spcBef>
                <a:spcPct val="0"/>
              </a:spcBef>
              <a:buNone/>
              <a:defRPr sz="3200" b="1" kern="1200">
                <a:solidFill>
                  <a:schemeClr val="bg1"/>
                </a:solidFill>
                <a:latin typeface="+mj-lt"/>
                <a:ea typeface="+mj-ea"/>
                <a:cs typeface="+mj-cs"/>
              </a:defRPr>
            </a:lvl1pPr>
          </a:lstStyle>
          <a:p>
            <a:r>
              <a:rPr lang="en-US" altLang="zh-CN" sz="2800" dirty="0">
                <a:cs typeface="+mn-ea"/>
              </a:rPr>
              <a:t>Project Innovation Point</a:t>
            </a:r>
            <a:endParaRPr lang="zh-CN" altLang="en-US" sz="2800" dirty="0">
              <a:cs typeface="+mn-ea"/>
            </a:endParaRPr>
          </a:p>
        </p:txBody>
      </p:sp>
      <p:sp>
        <p:nvSpPr>
          <p:cNvPr id="18" name="灯片编号占位符 1">
            <a:extLst>
              <a:ext uri="{FF2B5EF4-FFF2-40B4-BE49-F238E27FC236}">
                <a16:creationId xmlns:a16="http://schemas.microsoft.com/office/drawing/2014/main" id="{092FDC5C-FFD6-D1F8-3B41-123BD6D63B5B}"/>
              </a:ext>
            </a:extLst>
          </p:cNvPr>
          <p:cNvSpPr txBox="1">
            <a:spLocks/>
          </p:cNvSpPr>
          <p:nvPr/>
        </p:nvSpPr>
        <p:spPr>
          <a:xfrm>
            <a:off x="8857452" y="6438900"/>
            <a:ext cx="2661448" cy="215900"/>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65B630-C7FF-41C0-9923-C5E5E29EED81}" type="slidenum">
              <a:rPr lang="zh-CN" altLang="en-US" smtClean="0"/>
              <a:pPr/>
              <a:t>18</a:t>
            </a:fld>
            <a:endParaRPr lang="zh-CN" altLang="en-US"/>
          </a:p>
        </p:txBody>
      </p:sp>
      <p:sp>
        <p:nvSpPr>
          <p:cNvPr id="19" name="文本框 18">
            <a:extLst>
              <a:ext uri="{FF2B5EF4-FFF2-40B4-BE49-F238E27FC236}">
                <a16:creationId xmlns:a16="http://schemas.microsoft.com/office/drawing/2014/main" id="{0D0F27E0-66C7-8734-5FD4-1A2AC7126CC0}"/>
              </a:ext>
            </a:extLst>
          </p:cNvPr>
          <p:cNvSpPr txBox="1">
            <a:spLocks/>
          </p:cNvSpPr>
          <p:nvPr/>
        </p:nvSpPr>
        <p:spPr>
          <a:xfrm>
            <a:off x="1698972" y="2520450"/>
            <a:ext cx="1579278" cy="1569660"/>
          </a:xfrm>
          <a:prstGeom prst="rect">
            <a:avLst/>
          </a:prstGeom>
          <a:noFill/>
          <a:ln w="117475">
            <a:noFill/>
          </a:ln>
        </p:spPr>
        <p:txBody>
          <a:bodyPr wrap="none" rtlCol="0" anchor="ctr" anchorCtr="1">
            <a:spAutoFit/>
          </a:bodyPr>
          <a:lstStyle/>
          <a:p>
            <a:r>
              <a:rPr lang="en-US" altLang="zh-CN" sz="9600" b="1" spc="100" dirty="0">
                <a:solidFill>
                  <a:schemeClr val="bg1"/>
                </a:solidFill>
                <a:latin typeface="+mj-lt"/>
                <a:ea typeface="+mj-ea"/>
                <a:cs typeface="Arial" panose="020B0604020202020204" pitchFamily="34" charset="0"/>
              </a:rPr>
              <a:t>04</a:t>
            </a:r>
            <a:endParaRPr lang="zh-CN" altLang="en-US" sz="9600" b="1" spc="100" dirty="0">
              <a:solidFill>
                <a:schemeClr val="bg1"/>
              </a:solidFill>
              <a:latin typeface="+mj-lt"/>
              <a:ea typeface="+mj-ea"/>
              <a:cs typeface="Arial" panose="020B0604020202020204" pitchFamily="34" charset="0"/>
            </a:endParaRPr>
          </a:p>
        </p:txBody>
      </p:sp>
    </p:spTree>
    <p:extLst>
      <p:ext uri="{BB962C8B-B14F-4D97-AF65-F5344CB8AC3E}">
        <p14:creationId xmlns:p14="http://schemas.microsoft.com/office/powerpoint/2010/main" val="34790932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Project Innovation Point</a:t>
            </a:r>
            <a:endParaRPr lang="zh-CN" altLang="en-US" dirty="0">
              <a:cs typeface="+mn-ea"/>
            </a:endParaRPr>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19</a:t>
            </a:fld>
            <a:endParaRPr lang="zh-CN" altLang="en-US">
              <a:cs typeface="+mn-ea"/>
              <a:sym typeface="+mn-lt"/>
            </a:endParaRPr>
          </a:p>
        </p:txBody>
      </p:sp>
      <p:sp>
        <p:nvSpPr>
          <p:cNvPr id="3" name="矩形 2">
            <a:extLst>
              <a:ext uri="{FF2B5EF4-FFF2-40B4-BE49-F238E27FC236}">
                <a16:creationId xmlns:a16="http://schemas.microsoft.com/office/drawing/2014/main" id="{5CDC5795-33C5-4617-89C4-6D6D77EBE57D}"/>
              </a:ext>
            </a:extLst>
          </p:cNvPr>
          <p:cNvSpPr/>
          <p:nvPr/>
        </p:nvSpPr>
        <p:spPr>
          <a:xfrm>
            <a:off x="1355813" y="1403153"/>
            <a:ext cx="9491859" cy="4196020"/>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sz="2400" dirty="0"/>
              <a:t>Novel ways to interact</a:t>
            </a:r>
          </a:p>
          <a:p>
            <a:pPr>
              <a:lnSpc>
                <a:spcPct val="150000"/>
              </a:lnSpc>
            </a:pPr>
            <a:r>
              <a:rPr lang="en-US" altLang="zh-CN" dirty="0"/>
              <a:t>In terms of interaction, I applied Kinect depth camera, to achieve the user and the picture of the space interaction.</a:t>
            </a:r>
            <a:endParaRPr lang="en-US" altLang="zh-CN" sz="2400" dirty="0"/>
          </a:p>
          <a:p>
            <a:pPr marL="285750" indent="-285750">
              <a:lnSpc>
                <a:spcPct val="150000"/>
              </a:lnSpc>
              <a:buFont typeface="Arial" panose="020B0604020202020204" pitchFamily="34" charset="0"/>
              <a:buChar char="•"/>
            </a:pPr>
            <a:r>
              <a:rPr lang="en-US" altLang="zh-CN" sz="2400" dirty="0"/>
              <a:t>Wide range of application scenarios</a:t>
            </a:r>
          </a:p>
          <a:p>
            <a:pPr>
              <a:lnSpc>
                <a:spcPct val="150000"/>
              </a:lnSpc>
            </a:pPr>
            <a:r>
              <a:rPr lang="en-US" altLang="zh-CN" dirty="0"/>
              <a:t>My system is very simple to set up, through simple layout, we can build the system in the city's cultural parks, people's squares, etc., to attract tourists to interact.</a:t>
            </a:r>
            <a:endParaRPr lang="en-US" altLang="zh-CN" sz="2400" dirty="0"/>
          </a:p>
          <a:p>
            <a:pPr marL="285750" indent="-285750">
              <a:lnSpc>
                <a:spcPct val="150000"/>
              </a:lnSpc>
              <a:buFont typeface="Arial" panose="020B0604020202020204" pitchFamily="34" charset="0"/>
              <a:buChar char="•"/>
            </a:pPr>
            <a:r>
              <a:rPr lang="en-US" altLang="zh-CN" sz="2400" dirty="0"/>
              <a:t>Teach through fun</a:t>
            </a:r>
          </a:p>
          <a:p>
            <a:pPr>
              <a:lnSpc>
                <a:spcPct val="150000"/>
              </a:lnSpc>
            </a:pPr>
            <a:r>
              <a:rPr lang="en-US" altLang="zh-CN" dirty="0"/>
              <a:t>Our system </a:t>
            </a:r>
            <a:r>
              <a:rPr lang="zh-CN" altLang="en-US" dirty="0"/>
              <a:t>spark</a:t>
            </a:r>
            <a:r>
              <a:rPr lang="en-US" altLang="zh-CN" dirty="0"/>
              <a:t>s</a:t>
            </a:r>
            <a:r>
              <a:rPr lang="zh-CN" altLang="en-US" dirty="0"/>
              <a:t> users' interest in TCM and enhance their understanding of Chinese herbal medicine.</a:t>
            </a:r>
          </a:p>
        </p:txBody>
      </p:sp>
    </p:spTree>
    <p:extLst>
      <p:ext uri="{BB962C8B-B14F-4D97-AF65-F5344CB8AC3E}">
        <p14:creationId xmlns:p14="http://schemas.microsoft.com/office/powerpoint/2010/main" val="13561602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直接连接符 21">
            <a:extLst>
              <a:ext uri="{FF2B5EF4-FFF2-40B4-BE49-F238E27FC236}">
                <a16:creationId xmlns:a16="http://schemas.microsoft.com/office/drawing/2014/main" id="{7F13AC5A-FF65-4D22-978E-B0F29C2BA06C}"/>
              </a:ext>
            </a:extLst>
          </p:cNvPr>
          <p:cNvCxnSpPr/>
          <p:nvPr/>
        </p:nvCxnSpPr>
        <p:spPr>
          <a:xfrm>
            <a:off x="660400" y="1391446"/>
            <a:ext cx="108585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2EF6F878-99F1-436A-9524-77479C6029A9}"/>
              </a:ext>
            </a:extLst>
          </p:cNvPr>
          <p:cNvSpPr txBox="1"/>
          <p:nvPr/>
        </p:nvSpPr>
        <p:spPr>
          <a:xfrm>
            <a:off x="5195900" y="1135067"/>
            <a:ext cx="1800200" cy="512758"/>
          </a:xfrm>
          <a:prstGeom prst="roundRect">
            <a:avLst>
              <a:gd name="adj" fmla="val 50000"/>
            </a:avLst>
          </a:prstGeom>
          <a:solidFill>
            <a:schemeClr val="accent1"/>
          </a:solidFill>
        </p:spPr>
        <p:txBody>
          <a:bodyPr wrap="square" lIns="91440" tIns="45720" rIns="91440" bIns="45720" anchor="ctr">
            <a:normAutofit lnSpcReduction="10000"/>
          </a:bodyPr>
          <a:lstStyle/>
          <a:p>
            <a:pPr algn="ctr"/>
            <a:r>
              <a:rPr lang="en-US" altLang="zh-CN" b="1">
                <a:solidFill>
                  <a:schemeClr val="bg1"/>
                </a:solidFill>
                <a:cs typeface="+mn-ea"/>
                <a:sym typeface="+mn-lt"/>
              </a:rPr>
              <a:t>Contents</a:t>
            </a:r>
          </a:p>
        </p:txBody>
      </p:sp>
      <p:sp>
        <p:nvSpPr>
          <p:cNvPr id="24" name="文本框 23">
            <a:extLst>
              <a:ext uri="{FF2B5EF4-FFF2-40B4-BE49-F238E27FC236}">
                <a16:creationId xmlns:a16="http://schemas.microsoft.com/office/drawing/2014/main" id="{349F1594-8528-4036-98C6-D4540EE882CC}"/>
              </a:ext>
            </a:extLst>
          </p:cNvPr>
          <p:cNvSpPr txBox="1"/>
          <p:nvPr/>
        </p:nvSpPr>
        <p:spPr>
          <a:xfrm>
            <a:off x="1922370" y="2587920"/>
            <a:ext cx="748923" cy="830997"/>
          </a:xfrm>
          <a:prstGeom prst="rect">
            <a:avLst/>
          </a:prstGeom>
          <a:noFill/>
        </p:spPr>
        <p:txBody>
          <a:bodyPr wrap="square" lIns="91440" tIns="45720" rIns="91440" bIns="45720" anchor="ctr">
            <a:normAutofit/>
          </a:bodyPr>
          <a:lstStyle/>
          <a:p>
            <a:pPr algn="ctr"/>
            <a:r>
              <a:rPr lang="en-US" altLang="zh-CN" sz="4000">
                <a:solidFill>
                  <a:schemeClr val="accent1">
                    <a:lumMod val="60000"/>
                    <a:lumOff val="40000"/>
                  </a:schemeClr>
                </a:solidFill>
                <a:cs typeface="+mn-ea"/>
                <a:sym typeface="+mn-lt"/>
              </a:rPr>
              <a:t>01</a:t>
            </a:r>
            <a:endParaRPr lang="en-US" altLang="zh-CN" sz="4000">
              <a:solidFill>
                <a:schemeClr val="accent1">
                  <a:lumMod val="60000"/>
                  <a:lumOff val="40000"/>
                </a:schemeClr>
              </a:solidFill>
              <a:cs typeface="+mn-ea"/>
            </a:endParaRPr>
          </a:p>
        </p:txBody>
      </p:sp>
      <p:sp>
        <p:nvSpPr>
          <p:cNvPr id="25" name="文本框 24">
            <a:extLst>
              <a:ext uri="{FF2B5EF4-FFF2-40B4-BE49-F238E27FC236}">
                <a16:creationId xmlns:a16="http://schemas.microsoft.com/office/drawing/2014/main" id="{1D002A3D-9429-40AA-9465-48CB73DB76B8}"/>
              </a:ext>
            </a:extLst>
          </p:cNvPr>
          <p:cNvSpPr txBox="1"/>
          <p:nvPr/>
        </p:nvSpPr>
        <p:spPr>
          <a:xfrm>
            <a:off x="2858473" y="2743216"/>
            <a:ext cx="2785035" cy="434875"/>
          </a:xfrm>
          <a:prstGeom prst="rect">
            <a:avLst/>
          </a:prstGeom>
          <a:noFill/>
        </p:spPr>
        <p:txBody>
          <a:bodyPr wrap="square" lIns="91440" tIns="45720" rIns="91440" bIns="45720" anchor="b" anchorCtr="0">
            <a:normAutofit/>
          </a:bodyPr>
          <a:lstStyle/>
          <a:p>
            <a:r>
              <a:rPr lang="en-US" altLang="zh-CN" sz="2000" b="1" dirty="0">
                <a:cs typeface="+mn-ea"/>
              </a:rPr>
              <a:t>Project Introduction</a:t>
            </a:r>
            <a:endParaRPr lang="zh-CN" altLang="en-US" sz="2000" b="1" dirty="0">
              <a:cs typeface="+mn-ea"/>
            </a:endParaRPr>
          </a:p>
        </p:txBody>
      </p:sp>
      <p:cxnSp>
        <p:nvCxnSpPr>
          <p:cNvPr id="27" name="直接连接符 26">
            <a:extLst>
              <a:ext uri="{FF2B5EF4-FFF2-40B4-BE49-F238E27FC236}">
                <a16:creationId xmlns:a16="http://schemas.microsoft.com/office/drawing/2014/main" id="{E9D54718-A37A-4A89-A7E4-C7B3BF851C6B}"/>
              </a:ext>
            </a:extLst>
          </p:cNvPr>
          <p:cNvCxnSpPr>
            <a:cxnSpLocks/>
          </p:cNvCxnSpPr>
          <p:nvPr/>
        </p:nvCxnSpPr>
        <p:spPr>
          <a:xfrm>
            <a:off x="2777370" y="2828747"/>
            <a:ext cx="0" cy="349344"/>
          </a:xfrm>
          <a:prstGeom prst="line">
            <a:avLst/>
          </a:prstGeom>
          <a:ln w="12700" cap="flat" cmpd="sng" algn="ctr">
            <a:solidFill>
              <a:schemeClr val="bg1">
                <a:lumMod val="75000"/>
              </a:schemeClr>
            </a:solidFill>
            <a:prstDash val="solid"/>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7EF00EC3-B1A2-456E-BEAB-BA312C88B966}"/>
              </a:ext>
            </a:extLst>
          </p:cNvPr>
          <p:cNvSpPr txBox="1"/>
          <p:nvPr/>
        </p:nvSpPr>
        <p:spPr>
          <a:xfrm>
            <a:off x="1922370" y="3699936"/>
            <a:ext cx="748923" cy="830997"/>
          </a:xfrm>
          <a:prstGeom prst="rect">
            <a:avLst/>
          </a:prstGeom>
          <a:noFill/>
        </p:spPr>
        <p:txBody>
          <a:bodyPr wrap="square" lIns="91440" tIns="45720" rIns="91440" bIns="45720" anchor="ctr">
            <a:normAutofit/>
          </a:bodyPr>
          <a:lstStyle/>
          <a:p>
            <a:pPr algn="ctr"/>
            <a:r>
              <a:rPr lang="en-US" altLang="zh-CN" sz="4000">
                <a:solidFill>
                  <a:schemeClr val="accent1">
                    <a:lumMod val="60000"/>
                    <a:lumOff val="40000"/>
                  </a:schemeClr>
                </a:solidFill>
                <a:cs typeface="+mn-ea"/>
                <a:sym typeface="+mn-lt"/>
              </a:rPr>
              <a:t>02</a:t>
            </a:r>
          </a:p>
        </p:txBody>
      </p:sp>
      <p:sp>
        <p:nvSpPr>
          <p:cNvPr id="46" name="文本框 45">
            <a:extLst>
              <a:ext uri="{FF2B5EF4-FFF2-40B4-BE49-F238E27FC236}">
                <a16:creationId xmlns:a16="http://schemas.microsoft.com/office/drawing/2014/main" id="{13E102A2-5F46-4F6A-B6B8-396A09710806}"/>
              </a:ext>
            </a:extLst>
          </p:cNvPr>
          <p:cNvSpPr txBox="1"/>
          <p:nvPr/>
        </p:nvSpPr>
        <p:spPr>
          <a:xfrm>
            <a:off x="2777370" y="3758509"/>
            <a:ext cx="3120555" cy="558163"/>
          </a:xfrm>
          <a:prstGeom prst="rect">
            <a:avLst/>
          </a:prstGeom>
          <a:noFill/>
        </p:spPr>
        <p:txBody>
          <a:bodyPr wrap="square" lIns="91440" tIns="45720" rIns="91440" bIns="45720" anchor="b" anchorCtr="0">
            <a:noAutofit/>
          </a:bodyPr>
          <a:lstStyle/>
          <a:p>
            <a:r>
              <a:rPr lang="en-US" altLang="zh-CN" sz="2000" b="1" dirty="0">
                <a:cs typeface="+mn-ea"/>
              </a:rPr>
              <a:t> System Architecture</a:t>
            </a:r>
            <a:endParaRPr lang="zh-CN" altLang="en-US" sz="2000" b="1" dirty="0">
              <a:cs typeface="+mn-ea"/>
            </a:endParaRPr>
          </a:p>
        </p:txBody>
      </p:sp>
      <p:cxnSp>
        <p:nvCxnSpPr>
          <p:cNvPr id="47" name="直接连接符 46">
            <a:extLst>
              <a:ext uri="{FF2B5EF4-FFF2-40B4-BE49-F238E27FC236}">
                <a16:creationId xmlns:a16="http://schemas.microsoft.com/office/drawing/2014/main" id="{BEE940C3-5A83-4B41-8C89-BF266298B3B1}"/>
              </a:ext>
            </a:extLst>
          </p:cNvPr>
          <p:cNvCxnSpPr>
            <a:cxnSpLocks/>
          </p:cNvCxnSpPr>
          <p:nvPr/>
        </p:nvCxnSpPr>
        <p:spPr>
          <a:xfrm>
            <a:off x="2777370" y="3940763"/>
            <a:ext cx="0" cy="349344"/>
          </a:xfrm>
          <a:prstGeom prst="line">
            <a:avLst/>
          </a:prstGeom>
          <a:ln w="12700" cap="flat" cmpd="sng" algn="ctr">
            <a:solidFill>
              <a:schemeClr val="bg1">
                <a:lumMod val="75000"/>
              </a:schemeClr>
            </a:solidFill>
            <a:prstDash val="solid"/>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9" name="文本框 48">
            <a:extLst>
              <a:ext uri="{FF2B5EF4-FFF2-40B4-BE49-F238E27FC236}">
                <a16:creationId xmlns:a16="http://schemas.microsoft.com/office/drawing/2014/main" id="{C248944C-322C-4ABF-9066-916B4D50EA39}"/>
              </a:ext>
            </a:extLst>
          </p:cNvPr>
          <p:cNvSpPr txBox="1"/>
          <p:nvPr/>
        </p:nvSpPr>
        <p:spPr>
          <a:xfrm>
            <a:off x="6826418" y="2633662"/>
            <a:ext cx="748923" cy="830997"/>
          </a:xfrm>
          <a:prstGeom prst="rect">
            <a:avLst/>
          </a:prstGeom>
          <a:noFill/>
        </p:spPr>
        <p:txBody>
          <a:bodyPr wrap="square" lIns="91440" tIns="45720" rIns="91440" bIns="45720" anchor="ctr">
            <a:normAutofit/>
          </a:bodyPr>
          <a:lstStyle/>
          <a:p>
            <a:pPr algn="ctr"/>
            <a:r>
              <a:rPr lang="en-US" altLang="zh-CN" sz="4000">
                <a:solidFill>
                  <a:schemeClr val="accent1">
                    <a:lumMod val="60000"/>
                    <a:lumOff val="40000"/>
                  </a:schemeClr>
                </a:solidFill>
                <a:cs typeface="+mn-ea"/>
                <a:sym typeface="+mn-lt"/>
              </a:rPr>
              <a:t>03</a:t>
            </a:r>
          </a:p>
        </p:txBody>
      </p:sp>
      <p:sp>
        <p:nvSpPr>
          <p:cNvPr id="50" name="文本框 49">
            <a:extLst>
              <a:ext uri="{FF2B5EF4-FFF2-40B4-BE49-F238E27FC236}">
                <a16:creationId xmlns:a16="http://schemas.microsoft.com/office/drawing/2014/main" id="{264ACE33-7B25-4A0A-A307-1FCE62FE796F}"/>
              </a:ext>
            </a:extLst>
          </p:cNvPr>
          <p:cNvSpPr txBox="1"/>
          <p:nvPr/>
        </p:nvSpPr>
        <p:spPr>
          <a:xfrm>
            <a:off x="7762522" y="2763109"/>
            <a:ext cx="2833205" cy="480617"/>
          </a:xfrm>
          <a:prstGeom prst="rect">
            <a:avLst/>
          </a:prstGeom>
          <a:noFill/>
        </p:spPr>
        <p:txBody>
          <a:bodyPr wrap="square" lIns="91440" tIns="45720" rIns="91440" bIns="45720" anchor="b" anchorCtr="0">
            <a:noAutofit/>
          </a:bodyPr>
          <a:lstStyle/>
          <a:p>
            <a:r>
              <a:rPr lang="en-US" altLang="zh-CN" sz="2000" b="1" dirty="0">
                <a:cs typeface="+mn-ea"/>
              </a:rPr>
              <a:t>Detailed design</a:t>
            </a:r>
            <a:endParaRPr lang="zh-CN" altLang="en-US" sz="2000" b="1" dirty="0">
              <a:cs typeface="+mn-ea"/>
            </a:endParaRPr>
          </a:p>
        </p:txBody>
      </p:sp>
      <p:cxnSp>
        <p:nvCxnSpPr>
          <p:cNvPr id="51" name="直接连接符 50">
            <a:extLst>
              <a:ext uri="{FF2B5EF4-FFF2-40B4-BE49-F238E27FC236}">
                <a16:creationId xmlns:a16="http://schemas.microsoft.com/office/drawing/2014/main" id="{81FF15D9-5928-4C18-8287-7B00DB76B9FC}"/>
              </a:ext>
            </a:extLst>
          </p:cNvPr>
          <p:cNvCxnSpPr>
            <a:cxnSpLocks/>
          </p:cNvCxnSpPr>
          <p:nvPr/>
        </p:nvCxnSpPr>
        <p:spPr>
          <a:xfrm>
            <a:off x="7681418" y="2874489"/>
            <a:ext cx="0" cy="349344"/>
          </a:xfrm>
          <a:prstGeom prst="line">
            <a:avLst/>
          </a:prstGeom>
          <a:ln w="12700" cap="flat" cmpd="sng" algn="ctr">
            <a:solidFill>
              <a:schemeClr val="bg1">
                <a:lumMod val="75000"/>
              </a:schemeClr>
            </a:solidFill>
            <a:prstDash val="solid"/>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3" name="文本框 52">
            <a:extLst>
              <a:ext uri="{FF2B5EF4-FFF2-40B4-BE49-F238E27FC236}">
                <a16:creationId xmlns:a16="http://schemas.microsoft.com/office/drawing/2014/main" id="{2DAA3099-789D-4C98-A475-DC4BB09D23E5}"/>
              </a:ext>
            </a:extLst>
          </p:cNvPr>
          <p:cNvSpPr txBox="1"/>
          <p:nvPr/>
        </p:nvSpPr>
        <p:spPr>
          <a:xfrm>
            <a:off x="6826418" y="3699936"/>
            <a:ext cx="748923" cy="830997"/>
          </a:xfrm>
          <a:prstGeom prst="rect">
            <a:avLst/>
          </a:prstGeom>
          <a:noFill/>
        </p:spPr>
        <p:txBody>
          <a:bodyPr wrap="square" lIns="91440" tIns="45720" rIns="91440" bIns="45720" anchor="ctr">
            <a:normAutofit/>
          </a:bodyPr>
          <a:lstStyle/>
          <a:p>
            <a:pPr algn="ctr"/>
            <a:r>
              <a:rPr lang="en-US" altLang="zh-CN" sz="4000" dirty="0">
                <a:solidFill>
                  <a:schemeClr val="accent1">
                    <a:lumMod val="60000"/>
                    <a:lumOff val="40000"/>
                  </a:schemeClr>
                </a:solidFill>
                <a:cs typeface="+mn-ea"/>
                <a:sym typeface="+mn-lt"/>
              </a:rPr>
              <a:t>04</a:t>
            </a:r>
          </a:p>
        </p:txBody>
      </p:sp>
      <p:sp>
        <p:nvSpPr>
          <p:cNvPr id="54" name="文本框 53">
            <a:extLst>
              <a:ext uri="{FF2B5EF4-FFF2-40B4-BE49-F238E27FC236}">
                <a16:creationId xmlns:a16="http://schemas.microsoft.com/office/drawing/2014/main" id="{927D5539-B7E9-4C08-A700-47E789BBA30B}"/>
              </a:ext>
            </a:extLst>
          </p:cNvPr>
          <p:cNvSpPr txBox="1"/>
          <p:nvPr/>
        </p:nvSpPr>
        <p:spPr>
          <a:xfrm>
            <a:off x="7762521" y="3699936"/>
            <a:ext cx="3540217" cy="590171"/>
          </a:xfrm>
          <a:prstGeom prst="rect">
            <a:avLst/>
          </a:prstGeom>
          <a:noFill/>
        </p:spPr>
        <p:txBody>
          <a:bodyPr wrap="square" lIns="91440" tIns="45720" rIns="91440" bIns="45720" anchor="b" anchorCtr="0">
            <a:normAutofit/>
          </a:bodyPr>
          <a:lstStyle/>
          <a:p>
            <a:r>
              <a:rPr lang="en-US" altLang="zh-CN" sz="2000" b="1" dirty="0">
                <a:cs typeface="+mn-ea"/>
              </a:rPr>
              <a:t>Project Innovation Point</a:t>
            </a:r>
            <a:endParaRPr lang="zh-CN" altLang="en-US" sz="2000" b="1" dirty="0">
              <a:cs typeface="+mn-ea"/>
            </a:endParaRPr>
          </a:p>
        </p:txBody>
      </p:sp>
      <p:cxnSp>
        <p:nvCxnSpPr>
          <p:cNvPr id="55" name="直接连接符 54">
            <a:extLst>
              <a:ext uri="{FF2B5EF4-FFF2-40B4-BE49-F238E27FC236}">
                <a16:creationId xmlns:a16="http://schemas.microsoft.com/office/drawing/2014/main" id="{8380295A-1611-44AC-B48D-4ADCB2ACC64F}"/>
              </a:ext>
            </a:extLst>
          </p:cNvPr>
          <p:cNvCxnSpPr>
            <a:cxnSpLocks/>
          </p:cNvCxnSpPr>
          <p:nvPr/>
        </p:nvCxnSpPr>
        <p:spPr>
          <a:xfrm>
            <a:off x="7681418" y="3940763"/>
            <a:ext cx="0" cy="349344"/>
          </a:xfrm>
          <a:prstGeom prst="line">
            <a:avLst/>
          </a:prstGeom>
          <a:ln w="12700" cap="flat" cmpd="sng" algn="ctr">
            <a:solidFill>
              <a:schemeClr val="bg1">
                <a:lumMod val="75000"/>
              </a:schemeClr>
            </a:solidFill>
            <a:prstDash val="solid"/>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19E678BB-0FE2-46A5-A39C-87467D48EABD}"/>
              </a:ext>
            </a:extLst>
          </p:cNvPr>
          <p:cNvSpPr txBox="1"/>
          <p:nvPr/>
        </p:nvSpPr>
        <p:spPr>
          <a:xfrm>
            <a:off x="4707405" y="4897090"/>
            <a:ext cx="748923" cy="830997"/>
          </a:xfrm>
          <a:prstGeom prst="rect">
            <a:avLst/>
          </a:prstGeom>
          <a:noFill/>
        </p:spPr>
        <p:txBody>
          <a:bodyPr wrap="square" lIns="91440" tIns="45720" rIns="91440" bIns="45720" anchor="ctr">
            <a:normAutofit/>
          </a:bodyPr>
          <a:lstStyle/>
          <a:p>
            <a:pPr algn="ctr"/>
            <a:r>
              <a:rPr lang="en-US" altLang="zh-CN" sz="4000" dirty="0">
                <a:solidFill>
                  <a:schemeClr val="accent1">
                    <a:lumMod val="60000"/>
                    <a:lumOff val="40000"/>
                  </a:schemeClr>
                </a:solidFill>
                <a:cs typeface="+mn-ea"/>
                <a:sym typeface="+mn-lt"/>
              </a:rPr>
              <a:t>05</a:t>
            </a:r>
          </a:p>
        </p:txBody>
      </p:sp>
      <p:sp>
        <p:nvSpPr>
          <p:cNvPr id="17" name="文本框 16">
            <a:extLst>
              <a:ext uri="{FF2B5EF4-FFF2-40B4-BE49-F238E27FC236}">
                <a16:creationId xmlns:a16="http://schemas.microsoft.com/office/drawing/2014/main" id="{2C843ACB-6F05-483C-B42A-4F9776A4797E}"/>
              </a:ext>
            </a:extLst>
          </p:cNvPr>
          <p:cNvSpPr txBox="1"/>
          <p:nvPr/>
        </p:nvSpPr>
        <p:spPr>
          <a:xfrm>
            <a:off x="5643508" y="4897090"/>
            <a:ext cx="3540217" cy="590171"/>
          </a:xfrm>
          <a:prstGeom prst="rect">
            <a:avLst/>
          </a:prstGeom>
          <a:noFill/>
        </p:spPr>
        <p:txBody>
          <a:bodyPr wrap="square" lIns="91440" tIns="45720" rIns="91440" bIns="45720" anchor="b" anchorCtr="0">
            <a:normAutofit/>
          </a:bodyPr>
          <a:lstStyle/>
          <a:p>
            <a:r>
              <a:rPr lang="en-US" altLang="zh-CN" sz="2000" b="1" dirty="0">
                <a:cs typeface="+mn-ea"/>
              </a:rPr>
              <a:t>Project Display</a:t>
            </a:r>
            <a:endParaRPr lang="zh-CN" altLang="en-US" sz="2000" b="1" dirty="0">
              <a:cs typeface="+mn-ea"/>
            </a:endParaRPr>
          </a:p>
        </p:txBody>
      </p:sp>
      <p:cxnSp>
        <p:nvCxnSpPr>
          <p:cNvPr id="18" name="直接连接符 17">
            <a:extLst>
              <a:ext uri="{FF2B5EF4-FFF2-40B4-BE49-F238E27FC236}">
                <a16:creationId xmlns:a16="http://schemas.microsoft.com/office/drawing/2014/main" id="{804584DF-E5C2-4FF4-8115-20EC665CD5E3}"/>
              </a:ext>
            </a:extLst>
          </p:cNvPr>
          <p:cNvCxnSpPr>
            <a:cxnSpLocks/>
          </p:cNvCxnSpPr>
          <p:nvPr/>
        </p:nvCxnSpPr>
        <p:spPr>
          <a:xfrm>
            <a:off x="5562405" y="5137917"/>
            <a:ext cx="0" cy="349344"/>
          </a:xfrm>
          <a:prstGeom prst="line">
            <a:avLst/>
          </a:prstGeom>
          <a:ln w="12700" cap="flat" cmpd="sng" algn="ctr">
            <a:solidFill>
              <a:schemeClr val="bg1">
                <a:lumMod val="75000"/>
              </a:schemeClr>
            </a:solidFill>
            <a:prstDash val="solid"/>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37499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a:extLst>
              <a:ext uri="{FF2B5EF4-FFF2-40B4-BE49-F238E27FC236}">
                <a16:creationId xmlns:a16="http://schemas.microsoft.com/office/drawing/2014/main" id="{3C326D0B-7DAB-41B6-8030-2E4A18CC949B}"/>
              </a:ext>
            </a:extLst>
          </p:cNvPr>
          <p:cNvGraphicFramePr>
            <a:graphicFrameLocks noChangeAspect="1"/>
          </p:cNvGraphicFramePr>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2532" name="think-cell Slide" r:id="rId4" imgW="347" imgH="348" progId="TCLayout.ActiveDocument.1">
                  <p:embed/>
                </p:oleObj>
              </mc:Choice>
              <mc:Fallback>
                <p:oleObj name="think-cell Slide" r:id="rId4" imgW="347" imgH="348" progId="TCLayout.ActiveDocument.1">
                  <p:embed/>
                  <p:pic>
                    <p:nvPicPr>
                      <p:cNvPr id="3" name="对象 2" hidden="1">
                        <a:extLst>
                          <a:ext uri="{FF2B5EF4-FFF2-40B4-BE49-F238E27FC236}">
                            <a16:creationId xmlns:a16="http://schemas.microsoft.com/office/drawing/2014/main" id="{3C326D0B-7DAB-41B6-8030-2E4A18CC949B}"/>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矩形 1" hidden="1">
            <a:extLst>
              <a:ext uri="{FF2B5EF4-FFF2-40B4-BE49-F238E27FC236}">
                <a16:creationId xmlns:a16="http://schemas.microsoft.com/office/drawing/2014/main" id="{EC933494-1B63-4A32-964F-D05236799BAA}"/>
              </a:ext>
            </a:extLst>
          </p:cNvPr>
          <p:cNvSpPr/>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a:cs typeface="+mn-ea"/>
              <a:sym typeface="+mn-lt"/>
            </a:endParaRPr>
          </a:p>
        </p:txBody>
      </p:sp>
      <p:sp>
        <p:nvSpPr>
          <p:cNvPr id="16" name="标题 3">
            <a:extLst>
              <a:ext uri="{FF2B5EF4-FFF2-40B4-BE49-F238E27FC236}">
                <a16:creationId xmlns:a16="http://schemas.microsoft.com/office/drawing/2014/main" id="{EEE5A639-8274-E0A4-55AC-66695E7A0924}"/>
              </a:ext>
            </a:extLst>
          </p:cNvPr>
          <p:cNvSpPr txBox="1">
            <a:spLocks/>
          </p:cNvSpPr>
          <p:nvPr/>
        </p:nvSpPr>
        <p:spPr>
          <a:xfrm>
            <a:off x="1189924" y="4090110"/>
            <a:ext cx="5731164" cy="480131"/>
          </a:xfrm>
          <a:prstGeom prst="rect">
            <a:avLst/>
          </a:prstGeom>
          <a:noFill/>
          <a:effectLst/>
        </p:spPr>
        <p:txBody>
          <a:bodyPr vert="horz" lIns="91440" tIns="45720" rIns="91440" bIns="45720" rtlCol="0" anchor="ctr">
            <a:normAutofit/>
          </a:bodyPr>
          <a:lstStyle>
            <a:lvl1pPr algn="l" defTabSz="914354" rtl="0" eaLnBrk="1" latinLnBrk="0" hangingPunct="1">
              <a:lnSpc>
                <a:spcPct val="90000"/>
              </a:lnSpc>
              <a:spcBef>
                <a:spcPct val="0"/>
              </a:spcBef>
              <a:buNone/>
              <a:defRPr sz="3200" b="1" kern="1200">
                <a:solidFill>
                  <a:schemeClr val="bg1"/>
                </a:solidFill>
                <a:latin typeface="+mj-lt"/>
                <a:ea typeface="+mj-ea"/>
                <a:cs typeface="+mj-cs"/>
              </a:defRPr>
            </a:lvl1pPr>
          </a:lstStyle>
          <a:p>
            <a:r>
              <a:rPr lang="en-US" altLang="zh-CN" sz="2800" dirty="0">
                <a:cs typeface="+mn-ea"/>
              </a:rPr>
              <a:t>Project </a:t>
            </a:r>
            <a:r>
              <a:rPr lang="en-US" altLang="zh-CN" sz="2800" dirty="0" err="1">
                <a:cs typeface="+mn-ea"/>
              </a:rPr>
              <a:t>Diaplay</a:t>
            </a:r>
            <a:endParaRPr lang="zh-CN" altLang="en-US" sz="2800" dirty="0">
              <a:cs typeface="+mn-ea"/>
            </a:endParaRPr>
          </a:p>
        </p:txBody>
      </p:sp>
      <p:sp>
        <p:nvSpPr>
          <p:cNvPr id="18" name="灯片编号占位符 1">
            <a:extLst>
              <a:ext uri="{FF2B5EF4-FFF2-40B4-BE49-F238E27FC236}">
                <a16:creationId xmlns:a16="http://schemas.microsoft.com/office/drawing/2014/main" id="{092FDC5C-FFD6-D1F8-3B41-123BD6D63B5B}"/>
              </a:ext>
            </a:extLst>
          </p:cNvPr>
          <p:cNvSpPr txBox="1">
            <a:spLocks/>
          </p:cNvSpPr>
          <p:nvPr/>
        </p:nvSpPr>
        <p:spPr>
          <a:xfrm>
            <a:off x="8857452" y="6438900"/>
            <a:ext cx="2661448" cy="215900"/>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65B630-C7FF-41C0-9923-C5E5E29EED81}" type="slidenum">
              <a:rPr lang="zh-CN" altLang="en-US" smtClean="0"/>
              <a:pPr/>
              <a:t>20</a:t>
            </a:fld>
            <a:endParaRPr lang="zh-CN" altLang="en-US"/>
          </a:p>
        </p:txBody>
      </p:sp>
      <p:sp>
        <p:nvSpPr>
          <p:cNvPr id="19" name="文本框 18">
            <a:extLst>
              <a:ext uri="{FF2B5EF4-FFF2-40B4-BE49-F238E27FC236}">
                <a16:creationId xmlns:a16="http://schemas.microsoft.com/office/drawing/2014/main" id="{0D0F27E0-66C7-8734-5FD4-1A2AC7126CC0}"/>
              </a:ext>
            </a:extLst>
          </p:cNvPr>
          <p:cNvSpPr txBox="1">
            <a:spLocks/>
          </p:cNvSpPr>
          <p:nvPr/>
        </p:nvSpPr>
        <p:spPr>
          <a:xfrm>
            <a:off x="1698972" y="2520450"/>
            <a:ext cx="1579278" cy="1569660"/>
          </a:xfrm>
          <a:prstGeom prst="rect">
            <a:avLst/>
          </a:prstGeom>
          <a:noFill/>
          <a:ln w="117475">
            <a:noFill/>
          </a:ln>
        </p:spPr>
        <p:txBody>
          <a:bodyPr wrap="none" rtlCol="0" anchor="ctr" anchorCtr="1">
            <a:spAutoFit/>
          </a:bodyPr>
          <a:lstStyle/>
          <a:p>
            <a:r>
              <a:rPr lang="en-US" altLang="zh-CN" sz="9600" b="1" spc="100" dirty="0">
                <a:solidFill>
                  <a:schemeClr val="bg1"/>
                </a:solidFill>
                <a:latin typeface="+mj-lt"/>
                <a:ea typeface="+mj-ea"/>
                <a:cs typeface="Arial" panose="020B0604020202020204" pitchFamily="34" charset="0"/>
              </a:rPr>
              <a:t>05</a:t>
            </a:r>
            <a:endParaRPr lang="zh-CN" altLang="en-US" sz="9600" b="1" spc="100" dirty="0">
              <a:solidFill>
                <a:schemeClr val="bg1"/>
              </a:solidFill>
              <a:latin typeface="+mj-lt"/>
              <a:ea typeface="+mj-ea"/>
              <a:cs typeface="Arial" panose="020B0604020202020204" pitchFamily="34" charset="0"/>
            </a:endParaRPr>
          </a:p>
        </p:txBody>
      </p:sp>
    </p:spTree>
    <p:extLst>
      <p:ext uri="{BB962C8B-B14F-4D97-AF65-F5344CB8AC3E}">
        <p14:creationId xmlns:p14="http://schemas.microsoft.com/office/powerpoint/2010/main" val="29001234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Project Display</a:t>
            </a:r>
            <a:endParaRPr lang="zh-CN" altLang="en-US" dirty="0">
              <a:cs typeface="+mn-ea"/>
            </a:endParaRPr>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21</a:t>
            </a:fld>
            <a:endParaRPr lang="zh-CN" altLang="en-US">
              <a:cs typeface="+mn-ea"/>
              <a:sym typeface="+mn-lt"/>
            </a:endParaRPr>
          </a:p>
        </p:txBody>
      </p:sp>
      <p:pic>
        <p:nvPicPr>
          <p:cNvPr id="5" name="s1">
            <a:hlinkClick r:id="" action="ppaction://media"/>
            <a:extLst>
              <a:ext uri="{FF2B5EF4-FFF2-40B4-BE49-F238E27FC236}">
                <a16:creationId xmlns:a16="http://schemas.microsoft.com/office/drawing/2014/main" id="{1177C68E-1B3F-4B3E-AD2E-C7286196C76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02532" y="1492011"/>
            <a:ext cx="8385346" cy="4716757"/>
          </a:xfrm>
          <a:prstGeom prst="rect">
            <a:avLst/>
          </a:prstGeom>
        </p:spPr>
      </p:pic>
    </p:spTree>
    <p:extLst>
      <p:ext uri="{BB962C8B-B14F-4D97-AF65-F5344CB8AC3E}">
        <p14:creationId xmlns:p14="http://schemas.microsoft.com/office/powerpoint/2010/main" val="921499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Project Display</a:t>
            </a:r>
            <a:endParaRPr lang="zh-CN" altLang="en-US" dirty="0">
              <a:cs typeface="+mn-ea"/>
            </a:endParaRPr>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22</a:t>
            </a:fld>
            <a:endParaRPr lang="zh-CN" altLang="en-US">
              <a:cs typeface="+mn-ea"/>
              <a:sym typeface="+mn-lt"/>
            </a:endParaRPr>
          </a:p>
        </p:txBody>
      </p:sp>
      <p:pic>
        <p:nvPicPr>
          <p:cNvPr id="5" name="s2">
            <a:hlinkClick r:id="" action="ppaction://media"/>
            <a:extLst>
              <a:ext uri="{FF2B5EF4-FFF2-40B4-BE49-F238E27FC236}">
                <a16:creationId xmlns:a16="http://schemas.microsoft.com/office/drawing/2014/main" id="{FF2AA544-BEDC-461D-8848-4FB1CB522AB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13770" y="1267335"/>
            <a:ext cx="8967209" cy="5044055"/>
          </a:xfrm>
          <a:prstGeom prst="rect">
            <a:avLst/>
          </a:prstGeom>
        </p:spPr>
      </p:pic>
    </p:spTree>
    <p:extLst>
      <p:ext uri="{BB962C8B-B14F-4D97-AF65-F5344CB8AC3E}">
        <p14:creationId xmlns:p14="http://schemas.microsoft.com/office/powerpoint/2010/main" val="3651892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a:extLst>
              <a:ext uri="{FF2B5EF4-FFF2-40B4-BE49-F238E27FC236}">
                <a16:creationId xmlns:a16="http://schemas.microsoft.com/office/drawing/2014/main" id="{A6A819F1-33AF-45D7-8BF6-2B0A9769CAD4}"/>
              </a:ext>
            </a:extLst>
          </p:cNvPr>
          <p:cNvGraphicFramePr>
            <a:graphicFrameLocks noChangeAspect="1"/>
          </p:cNvGraphicFramePr>
          <p:nvPr>
            <p:extLst>
              <p:ext uri="{D42A27DB-BD31-4B8C-83A1-F6EECF244321}">
                <p14:modId xmlns:p14="http://schemas.microsoft.com/office/powerpoint/2010/main" val="109698697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3323" name="think-cell Slide" r:id="rId5" imgW="347" imgH="348" progId="TCLayout.ActiveDocument.1">
                  <p:embed/>
                </p:oleObj>
              </mc:Choice>
              <mc:Fallback>
                <p:oleObj name="think-cell Slide" r:id="rId5" imgW="347" imgH="348" progId="TCLayout.ActiveDocument.1">
                  <p:embed/>
                  <p:pic>
                    <p:nvPicPr>
                      <p:cNvPr id="3" name="对象 2" hidden="1">
                        <a:extLst>
                          <a:ext uri="{FF2B5EF4-FFF2-40B4-BE49-F238E27FC236}">
                            <a16:creationId xmlns:a16="http://schemas.microsoft.com/office/drawing/2014/main" id="{A6A819F1-33AF-45D7-8BF6-2B0A9769CAD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矩形 1" hidden="1">
            <a:extLst>
              <a:ext uri="{FF2B5EF4-FFF2-40B4-BE49-F238E27FC236}">
                <a16:creationId xmlns:a16="http://schemas.microsoft.com/office/drawing/2014/main" id="{FF51F16D-1BAD-46EE-A6F4-B8B94C9DF628}"/>
              </a:ext>
            </a:extLst>
          </p:cNvPr>
          <p:cNvSpPr/>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2400">
              <a:cs typeface="+mn-ea"/>
              <a:sym typeface="+mn-lt"/>
            </a:endParaRPr>
          </a:p>
        </p:txBody>
      </p:sp>
      <p:sp>
        <p:nvSpPr>
          <p:cNvPr id="11" name="标题 10">
            <a:extLst>
              <a:ext uri="{FF2B5EF4-FFF2-40B4-BE49-F238E27FC236}">
                <a16:creationId xmlns:a16="http://schemas.microsoft.com/office/drawing/2014/main" id="{70A5D87E-BB0B-4979-8BE2-20719E440B4B}"/>
              </a:ext>
            </a:extLst>
          </p:cNvPr>
          <p:cNvSpPr>
            <a:spLocks noGrp="1"/>
          </p:cNvSpPr>
          <p:nvPr>
            <p:ph type="ctrTitle"/>
          </p:nvPr>
        </p:nvSpPr>
        <p:spPr>
          <a:xfrm>
            <a:off x="7145483" y="2058571"/>
            <a:ext cx="4132117" cy="1370429"/>
          </a:xfrm>
        </p:spPr>
        <p:txBody>
          <a:bodyPr>
            <a:normAutofit/>
          </a:bodyPr>
          <a:lstStyle/>
          <a:p>
            <a:pPr>
              <a:lnSpc>
                <a:spcPct val="100000"/>
              </a:lnSpc>
            </a:pPr>
            <a:r>
              <a:rPr lang="en-US" altLang="zh-CN" dirty="0">
                <a:solidFill>
                  <a:schemeClr val="accent1"/>
                </a:solidFill>
                <a:latin typeface="Microsoft YaHei"/>
                <a:ea typeface="+mn-ea"/>
                <a:cs typeface="+mn-ea"/>
                <a:sym typeface="+mn-lt"/>
              </a:rPr>
              <a:t>Thanks for listening</a:t>
            </a:r>
            <a:endParaRPr lang="en-US" altLang="zh-CN" sz="2000" b="0" dirty="0">
              <a:solidFill>
                <a:schemeClr val="accent1"/>
              </a:solidFill>
              <a:latin typeface="+mn-lt"/>
              <a:ea typeface="+mn-ea"/>
              <a:cs typeface="+mn-ea"/>
            </a:endParaRPr>
          </a:p>
        </p:txBody>
      </p:sp>
    </p:spTree>
    <p:extLst>
      <p:ext uri="{BB962C8B-B14F-4D97-AF65-F5344CB8AC3E}">
        <p14:creationId xmlns:p14="http://schemas.microsoft.com/office/powerpoint/2010/main" val="1259043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a:extLst>
              <a:ext uri="{FF2B5EF4-FFF2-40B4-BE49-F238E27FC236}">
                <a16:creationId xmlns:a16="http://schemas.microsoft.com/office/drawing/2014/main" id="{3C326D0B-7DAB-41B6-8030-2E4A18CC949B}"/>
              </a:ext>
            </a:extLst>
          </p:cNvPr>
          <p:cNvGraphicFramePr>
            <a:graphicFrameLocks noChangeAspect="1"/>
          </p:cNvGraphicFramePr>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59" name="think-cell Slide" r:id="rId4" imgW="347" imgH="348" progId="TCLayout.ActiveDocument.1">
                  <p:embed/>
                </p:oleObj>
              </mc:Choice>
              <mc:Fallback>
                <p:oleObj name="think-cell Slide" r:id="rId4" imgW="347" imgH="348" progId="TCLayout.ActiveDocument.1">
                  <p:embed/>
                  <p:pic>
                    <p:nvPicPr>
                      <p:cNvPr id="3" name="对象 2" hidden="1">
                        <a:extLst>
                          <a:ext uri="{FF2B5EF4-FFF2-40B4-BE49-F238E27FC236}">
                            <a16:creationId xmlns:a16="http://schemas.microsoft.com/office/drawing/2014/main" id="{3C326D0B-7DAB-41B6-8030-2E4A18CC949B}"/>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矩形 1" hidden="1">
            <a:extLst>
              <a:ext uri="{FF2B5EF4-FFF2-40B4-BE49-F238E27FC236}">
                <a16:creationId xmlns:a16="http://schemas.microsoft.com/office/drawing/2014/main" id="{EC933494-1B63-4A32-964F-D05236799BAA}"/>
              </a:ext>
            </a:extLst>
          </p:cNvPr>
          <p:cNvSpPr/>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a:cs typeface="+mn-ea"/>
              <a:sym typeface="+mn-lt"/>
            </a:endParaRPr>
          </a:p>
        </p:txBody>
      </p:sp>
      <p:sp>
        <p:nvSpPr>
          <p:cNvPr id="16" name="标题 3">
            <a:extLst>
              <a:ext uri="{FF2B5EF4-FFF2-40B4-BE49-F238E27FC236}">
                <a16:creationId xmlns:a16="http://schemas.microsoft.com/office/drawing/2014/main" id="{EEE5A639-8274-E0A4-55AC-66695E7A0924}"/>
              </a:ext>
            </a:extLst>
          </p:cNvPr>
          <p:cNvSpPr txBox="1">
            <a:spLocks/>
          </p:cNvSpPr>
          <p:nvPr/>
        </p:nvSpPr>
        <p:spPr>
          <a:xfrm>
            <a:off x="1698972" y="4090110"/>
            <a:ext cx="5731164" cy="480131"/>
          </a:xfrm>
          <a:prstGeom prst="rect">
            <a:avLst/>
          </a:prstGeom>
          <a:noFill/>
          <a:effectLst/>
        </p:spPr>
        <p:txBody>
          <a:bodyPr vert="horz" lIns="91440" tIns="45720" rIns="91440" bIns="45720" rtlCol="0" anchor="ctr">
            <a:normAutofit/>
          </a:bodyPr>
          <a:lstStyle>
            <a:lvl1pPr algn="l" defTabSz="914354" rtl="0" eaLnBrk="1" latinLnBrk="0" hangingPunct="1">
              <a:lnSpc>
                <a:spcPct val="90000"/>
              </a:lnSpc>
              <a:spcBef>
                <a:spcPct val="0"/>
              </a:spcBef>
              <a:buNone/>
              <a:defRPr sz="3200" b="1" kern="1200">
                <a:solidFill>
                  <a:schemeClr val="bg1"/>
                </a:solidFill>
                <a:latin typeface="+mj-lt"/>
                <a:ea typeface="+mj-ea"/>
                <a:cs typeface="+mj-cs"/>
              </a:defRPr>
            </a:lvl1pPr>
          </a:lstStyle>
          <a:p>
            <a:r>
              <a:rPr lang="en-US" altLang="zh-CN" sz="2800" dirty="0">
                <a:cs typeface="+mn-ea"/>
              </a:rPr>
              <a:t>Project Introduction</a:t>
            </a:r>
            <a:endParaRPr lang="zh-CN" altLang="en-US" sz="2800" dirty="0">
              <a:cs typeface="+mn-ea"/>
            </a:endParaRPr>
          </a:p>
        </p:txBody>
      </p:sp>
      <p:sp>
        <p:nvSpPr>
          <p:cNvPr id="18" name="灯片编号占位符 1">
            <a:extLst>
              <a:ext uri="{FF2B5EF4-FFF2-40B4-BE49-F238E27FC236}">
                <a16:creationId xmlns:a16="http://schemas.microsoft.com/office/drawing/2014/main" id="{092FDC5C-FFD6-D1F8-3B41-123BD6D63B5B}"/>
              </a:ext>
            </a:extLst>
          </p:cNvPr>
          <p:cNvSpPr txBox="1">
            <a:spLocks/>
          </p:cNvSpPr>
          <p:nvPr/>
        </p:nvSpPr>
        <p:spPr>
          <a:xfrm>
            <a:off x="8857452" y="6438900"/>
            <a:ext cx="2661448" cy="215900"/>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65B630-C7FF-41C0-9923-C5E5E29EED81}" type="slidenum">
              <a:rPr lang="zh-CN" altLang="en-US" smtClean="0"/>
              <a:pPr/>
              <a:t>3</a:t>
            </a:fld>
            <a:endParaRPr lang="zh-CN" altLang="en-US"/>
          </a:p>
        </p:txBody>
      </p:sp>
      <p:sp>
        <p:nvSpPr>
          <p:cNvPr id="19" name="文本框 18">
            <a:extLst>
              <a:ext uri="{FF2B5EF4-FFF2-40B4-BE49-F238E27FC236}">
                <a16:creationId xmlns:a16="http://schemas.microsoft.com/office/drawing/2014/main" id="{0D0F27E0-66C7-8734-5FD4-1A2AC7126CC0}"/>
              </a:ext>
            </a:extLst>
          </p:cNvPr>
          <p:cNvSpPr txBox="1">
            <a:spLocks/>
          </p:cNvSpPr>
          <p:nvPr/>
        </p:nvSpPr>
        <p:spPr>
          <a:xfrm>
            <a:off x="1698972" y="2520450"/>
            <a:ext cx="1579278" cy="1569660"/>
          </a:xfrm>
          <a:prstGeom prst="rect">
            <a:avLst/>
          </a:prstGeom>
          <a:noFill/>
          <a:ln w="117475">
            <a:noFill/>
          </a:ln>
        </p:spPr>
        <p:txBody>
          <a:bodyPr wrap="none" rtlCol="0" anchor="ctr" anchorCtr="1">
            <a:spAutoFit/>
          </a:bodyPr>
          <a:lstStyle/>
          <a:p>
            <a:r>
              <a:rPr lang="en-US" altLang="zh-CN" sz="9600" b="1" spc="100" dirty="0">
                <a:solidFill>
                  <a:schemeClr val="bg1"/>
                </a:solidFill>
                <a:latin typeface="+mj-lt"/>
                <a:ea typeface="+mj-ea"/>
                <a:cs typeface="Arial" panose="020B0604020202020204" pitchFamily="34" charset="0"/>
              </a:rPr>
              <a:t>01</a:t>
            </a:r>
            <a:endParaRPr lang="zh-CN" altLang="en-US" sz="9600" b="1" spc="100" dirty="0">
              <a:solidFill>
                <a:schemeClr val="bg1"/>
              </a:solidFill>
              <a:latin typeface="+mj-lt"/>
              <a:ea typeface="+mj-ea"/>
              <a:cs typeface="Arial" panose="020B0604020202020204" pitchFamily="34" charset="0"/>
            </a:endParaRPr>
          </a:p>
        </p:txBody>
      </p:sp>
    </p:spTree>
    <p:extLst>
      <p:ext uri="{BB962C8B-B14F-4D97-AF65-F5344CB8AC3E}">
        <p14:creationId xmlns:p14="http://schemas.microsoft.com/office/powerpoint/2010/main" val="598603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Project Introduction</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4</a:t>
            </a:fld>
            <a:endParaRPr lang="zh-CN" altLang="en-US">
              <a:cs typeface="+mn-ea"/>
              <a:sym typeface="+mn-lt"/>
            </a:endParaRPr>
          </a:p>
        </p:txBody>
      </p:sp>
      <p:sp>
        <p:nvSpPr>
          <p:cNvPr id="5" name="矩形 4">
            <a:extLst>
              <a:ext uri="{FF2B5EF4-FFF2-40B4-BE49-F238E27FC236}">
                <a16:creationId xmlns:a16="http://schemas.microsoft.com/office/drawing/2014/main" id="{2E743D5B-1422-4B82-B888-92B3F1AF661C}"/>
              </a:ext>
            </a:extLst>
          </p:cNvPr>
          <p:cNvSpPr/>
          <p:nvPr/>
        </p:nvSpPr>
        <p:spPr>
          <a:xfrm>
            <a:off x="1097944" y="1235352"/>
            <a:ext cx="1629484" cy="369332"/>
          </a:xfrm>
          <a:prstGeom prst="rect">
            <a:avLst/>
          </a:prstGeom>
        </p:spPr>
        <p:txBody>
          <a:bodyPr wrap="none">
            <a:spAutoFit/>
          </a:bodyPr>
          <a:lstStyle/>
          <a:p>
            <a:pPr algn="r">
              <a:buSzPct val="25000"/>
            </a:pPr>
            <a:r>
              <a:rPr lang="en-US" altLang="zh-CN" b="1" dirty="0">
                <a:cs typeface="+mn-ea"/>
              </a:rPr>
              <a:t>Project Topic</a:t>
            </a:r>
          </a:p>
        </p:txBody>
      </p:sp>
      <p:sp>
        <p:nvSpPr>
          <p:cNvPr id="264" name="矩形 263">
            <a:extLst>
              <a:ext uri="{FF2B5EF4-FFF2-40B4-BE49-F238E27FC236}">
                <a16:creationId xmlns:a16="http://schemas.microsoft.com/office/drawing/2014/main" id="{556FB337-D787-4ED0-9918-8133DADCE512}"/>
              </a:ext>
            </a:extLst>
          </p:cNvPr>
          <p:cNvSpPr/>
          <p:nvPr/>
        </p:nvSpPr>
        <p:spPr>
          <a:xfrm>
            <a:off x="4175345" y="1235352"/>
            <a:ext cx="7136835" cy="369332"/>
          </a:xfrm>
          <a:prstGeom prst="rect">
            <a:avLst/>
          </a:prstGeom>
        </p:spPr>
        <p:txBody>
          <a:bodyPr wrap="square">
            <a:spAutoFit/>
          </a:bodyPr>
          <a:lstStyle/>
          <a:p>
            <a:r>
              <a:rPr lang="zh-CN" altLang="en-US" dirty="0"/>
              <a:t> Kinect-based Interactive Game about Traditional Chinese Medicine</a:t>
            </a:r>
          </a:p>
        </p:txBody>
      </p:sp>
      <p:sp>
        <p:nvSpPr>
          <p:cNvPr id="7" name="矩形 6">
            <a:extLst>
              <a:ext uri="{FF2B5EF4-FFF2-40B4-BE49-F238E27FC236}">
                <a16:creationId xmlns:a16="http://schemas.microsoft.com/office/drawing/2014/main" id="{D240FE25-1ED5-4ADD-A1C1-A0879F688F47}"/>
              </a:ext>
            </a:extLst>
          </p:cNvPr>
          <p:cNvSpPr/>
          <p:nvPr/>
        </p:nvSpPr>
        <p:spPr>
          <a:xfrm>
            <a:off x="1097944" y="1853455"/>
            <a:ext cx="2377574" cy="369332"/>
          </a:xfrm>
          <a:prstGeom prst="rect">
            <a:avLst/>
          </a:prstGeom>
        </p:spPr>
        <p:txBody>
          <a:bodyPr wrap="none">
            <a:spAutoFit/>
          </a:bodyPr>
          <a:lstStyle/>
          <a:p>
            <a:pPr algn="r">
              <a:buSzPct val="25000"/>
            </a:pPr>
            <a:r>
              <a:rPr lang="en-US" altLang="zh-CN" b="1" dirty="0">
                <a:cs typeface="+mn-ea"/>
              </a:rPr>
              <a:t>Project Background</a:t>
            </a:r>
          </a:p>
        </p:txBody>
      </p:sp>
      <p:sp>
        <p:nvSpPr>
          <p:cNvPr id="8" name="矩形 7">
            <a:extLst>
              <a:ext uri="{FF2B5EF4-FFF2-40B4-BE49-F238E27FC236}">
                <a16:creationId xmlns:a16="http://schemas.microsoft.com/office/drawing/2014/main" id="{45A5376F-9C38-4236-BCF2-3C8D6B9A0BBA}"/>
              </a:ext>
            </a:extLst>
          </p:cNvPr>
          <p:cNvSpPr/>
          <p:nvPr/>
        </p:nvSpPr>
        <p:spPr>
          <a:xfrm>
            <a:off x="1271532" y="2529162"/>
            <a:ext cx="9659329" cy="3139321"/>
          </a:xfrm>
          <a:prstGeom prst="rect">
            <a:avLst/>
          </a:prstGeom>
        </p:spPr>
        <p:txBody>
          <a:bodyPr wrap="square">
            <a:spAutoFit/>
          </a:bodyPr>
          <a:lstStyle/>
          <a:p>
            <a:r>
              <a:rPr lang="zh-CN" altLang="en-US" dirty="0"/>
              <a:t>Traditional Chinese Medicine (TCM) as a unique medical system has been gaining increasing attention and recognition worldwide. Especially with the rising global health consciousness and demands, the preventive, regulatory, and therapeutic effects of TCM have been acknowledged and sought after by people. Therefore, promoting TCM can further expand the application and understanding of TCM, benefiting a larger population.</a:t>
            </a:r>
          </a:p>
          <a:p>
            <a:endParaRPr lang="zh-CN" altLang="en-US" dirty="0"/>
          </a:p>
          <a:p>
            <a:r>
              <a:rPr lang="zh-CN" altLang="en-US" dirty="0"/>
              <a:t>Furthermore, TCM is an integral part of Chinese culture, with profound historical and cultural heritage. By promoting TCM, more people can gain insights into the unique charm and value of Chinese culture, thereby enhancing the cultural confidence and cohesion of the Chinese nation. TCM serves as a bridge between the ancient wisdom of Chinese civilization and the modern world, facilitating cultural exchange and mutual understanding.</a:t>
            </a:r>
          </a:p>
        </p:txBody>
      </p:sp>
    </p:spTree>
    <p:extLst>
      <p:ext uri="{BB962C8B-B14F-4D97-AF65-F5344CB8AC3E}">
        <p14:creationId xmlns:p14="http://schemas.microsoft.com/office/powerpoint/2010/main" val="3412723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Project Introduction</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5</a:t>
            </a:fld>
            <a:endParaRPr lang="zh-CN" altLang="en-US">
              <a:cs typeface="+mn-ea"/>
              <a:sym typeface="+mn-lt"/>
            </a:endParaRPr>
          </a:p>
        </p:txBody>
      </p:sp>
      <p:sp>
        <p:nvSpPr>
          <p:cNvPr id="3" name="矩形 2">
            <a:extLst>
              <a:ext uri="{FF2B5EF4-FFF2-40B4-BE49-F238E27FC236}">
                <a16:creationId xmlns:a16="http://schemas.microsoft.com/office/drawing/2014/main" id="{C420FE5C-B39A-4034-A37C-0F8B59E5D854}"/>
              </a:ext>
            </a:extLst>
          </p:cNvPr>
          <p:cNvSpPr/>
          <p:nvPr/>
        </p:nvSpPr>
        <p:spPr>
          <a:xfrm>
            <a:off x="763194" y="1446161"/>
            <a:ext cx="10677425" cy="4247317"/>
          </a:xfrm>
          <a:prstGeom prst="rect">
            <a:avLst/>
          </a:prstGeom>
        </p:spPr>
        <p:txBody>
          <a:bodyPr wrap="square">
            <a:spAutoFit/>
          </a:bodyPr>
          <a:lstStyle/>
          <a:p>
            <a:r>
              <a:rPr lang="zh-CN" altLang="en-US" dirty="0"/>
              <a:t>This project utilizes Kinect in conjunction with TouchDesigner software to create an interactive system for displaying knowledge about traditional Chinese medicine (TCM). By combining visual and motion sensing technologies, we aim to immerse users in the mysterious world of TCM, providing an engaging and educational experience.</a:t>
            </a:r>
          </a:p>
          <a:p>
            <a:endParaRPr lang="zh-CN" altLang="en-US" dirty="0"/>
          </a:p>
          <a:p>
            <a:r>
              <a:rPr lang="zh-CN" altLang="en-US" dirty="0"/>
              <a:t>In this project, we leverage the Kinect sensor to capture users' body movements, enabling natural and intuitive gesture interactions. Users can engage with the system by simply waving their arms or tapping their fingers, allowing them to explore the history, benefits, and applications of various herbs and remedies in TCM. TouchDesigner serves as the core tool for creating captivating visual effects and animations.</a:t>
            </a:r>
          </a:p>
          <a:p>
            <a:endParaRPr lang="zh-CN" altLang="en-US" dirty="0"/>
          </a:p>
          <a:p>
            <a:r>
              <a:rPr lang="zh-CN" altLang="en-US" dirty="0"/>
              <a:t>The project aims to offer users a novel way to learn about and explore the realm of TCM knowledge. Through innovative technology and interactivity, we aspire to spark users' interest in TCM and enhance their understanding of Chinese herbal medicine. Our goal is to provide users with a deeper appreciation for the charm of TCM culture.</a:t>
            </a:r>
          </a:p>
        </p:txBody>
      </p:sp>
    </p:spTree>
    <p:extLst>
      <p:ext uri="{BB962C8B-B14F-4D97-AF65-F5344CB8AC3E}">
        <p14:creationId xmlns:p14="http://schemas.microsoft.com/office/powerpoint/2010/main" val="3955029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a:extLst>
              <a:ext uri="{FF2B5EF4-FFF2-40B4-BE49-F238E27FC236}">
                <a16:creationId xmlns:a16="http://schemas.microsoft.com/office/drawing/2014/main" id="{3C326D0B-7DAB-41B6-8030-2E4A18CC949B}"/>
              </a:ext>
            </a:extLst>
          </p:cNvPr>
          <p:cNvGraphicFramePr>
            <a:graphicFrameLocks noChangeAspect="1"/>
          </p:cNvGraphicFramePr>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343" name="think-cell Slide" r:id="rId4" imgW="347" imgH="348" progId="TCLayout.ActiveDocument.1">
                  <p:embed/>
                </p:oleObj>
              </mc:Choice>
              <mc:Fallback>
                <p:oleObj name="think-cell Slide" r:id="rId4" imgW="347" imgH="348" progId="TCLayout.ActiveDocument.1">
                  <p:embed/>
                  <p:pic>
                    <p:nvPicPr>
                      <p:cNvPr id="3" name="对象 2" hidden="1">
                        <a:extLst>
                          <a:ext uri="{FF2B5EF4-FFF2-40B4-BE49-F238E27FC236}">
                            <a16:creationId xmlns:a16="http://schemas.microsoft.com/office/drawing/2014/main" id="{3C326D0B-7DAB-41B6-8030-2E4A18CC949B}"/>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矩形 1" hidden="1">
            <a:extLst>
              <a:ext uri="{FF2B5EF4-FFF2-40B4-BE49-F238E27FC236}">
                <a16:creationId xmlns:a16="http://schemas.microsoft.com/office/drawing/2014/main" id="{EC933494-1B63-4A32-964F-D05236799BAA}"/>
              </a:ext>
            </a:extLst>
          </p:cNvPr>
          <p:cNvSpPr/>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a:cs typeface="+mn-ea"/>
              <a:sym typeface="+mn-lt"/>
            </a:endParaRPr>
          </a:p>
        </p:txBody>
      </p:sp>
      <p:sp>
        <p:nvSpPr>
          <p:cNvPr id="16" name="标题 3">
            <a:extLst>
              <a:ext uri="{FF2B5EF4-FFF2-40B4-BE49-F238E27FC236}">
                <a16:creationId xmlns:a16="http://schemas.microsoft.com/office/drawing/2014/main" id="{EEE5A639-8274-E0A4-55AC-66695E7A0924}"/>
              </a:ext>
            </a:extLst>
          </p:cNvPr>
          <p:cNvSpPr txBox="1">
            <a:spLocks/>
          </p:cNvSpPr>
          <p:nvPr/>
        </p:nvSpPr>
        <p:spPr>
          <a:xfrm>
            <a:off x="1698972" y="4090110"/>
            <a:ext cx="5731164" cy="480131"/>
          </a:xfrm>
          <a:prstGeom prst="rect">
            <a:avLst/>
          </a:prstGeom>
          <a:noFill/>
          <a:effectLst/>
        </p:spPr>
        <p:txBody>
          <a:bodyPr vert="horz" lIns="91440" tIns="45720" rIns="91440" bIns="45720" rtlCol="0" anchor="ctr">
            <a:normAutofit/>
          </a:bodyPr>
          <a:lstStyle>
            <a:lvl1pPr algn="l" defTabSz="914354" rtl="0" eaLnBrk="1" latinLnBrk="0" hangingPunct="1">
              <a:lnSpc>
                <a:spcPct val="90000"/>
              </a:lnSpc>
              <a:spcBef>
                <a:spcPct val="0"/>
              </a:spcBef>
              <a:buNone/>
              <a:defRPr sz="3200" b="1" kern="1200">
                <a:solidFill>
                  <a:schemeClr val="bg1"/>
                </a:solidFill>
                <a:latin typeface="+mj-lt"/>
                <a:ea typeface="+mj-ea"/>
                <a:cs typeface="+mj-cs"/>
              </a:defRPr>
            </a:lvl1pPr>
          </a:lstStyle>
          <a:p>
            <a:r>
              <a:rPr lang="en-US" altLang="zh-CN" sz="2800" dirty="0">
                <a:cs typeface="+mn-ea"/>
              </a:rPr>
              <a:t>System Architecture</a:t>
            </a:r>
            <a:endParaRPr lang="zh-CN" altLang="en-US" sz="2800" dirty="0">
              <a:cs typeface="+mn-ea"/>
            </a:endParaRPr>
          </a:p>
        </p:txBody>
      </p:sp>
      <p:sp>
        <p:nvSpPr>
          <p:cNvPr id="18" name="灯片编号占位符 1">
            <a:extLst>
              <a:ext uri="{FF2B5EF4-FFF2-40B4-BE49-F238E27FC236}">
                <a16:creationId xmlns:a16="http://schemas.microsoft.com/office/drawing/2014/main" id="{092FDC5C-FFD6-D1F8-3B41-123BD6D63B5B}"/>
              </a:ext>
            </a:extLst>
          </p:cNvPr>
          <p:cNvSpPr txBox="1">
            <a:spLocks/>
          </p:cNvSpPr>
          <p:nvPr/>
        </p:nvSpPr>
        <p:spPr>
          <a:xfrm>
            <a:off x="8857452" y="6438900"/>
            <a:ext cx="2661448" cy="215900"/>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65B630-C7FF-41C0-9923-C5E5E29EED81}" type="slidenum">
              <a:rPr lang="zh-CN" altLang="en-US" smtClean="0"/>
              <a:pPr/>
              <a:t>6</a:t>
            </a:fld>
            <a:endParaRPr lang="zh-CN" altLang="en-US"/>
          </a:p>
        </p:txBody>
      </p:sp>
      <p:sp>
        <p:nvSpPr>
          <p:cNvPr id="19" name="文本框 18">
            <a:extLst>
              <a:ext uri="{FF2B5EF4-FFF2-40B4-BE49-F238E27FC236}">
                <a16:creationId xmlns:a16="http://schemas.microsoft.com/office/drawing/2014/main" id="{0D0F27E0-66C7-8734-5FD4-1A2AC7126CC0}"/>
              </a:ext>
            </a:extLst>
          </p:cNvPr>
          <p:cNvSpPr txBox="1">
            <a:spLocks/>
          </p:cNvSpPr>
          <p:nvPr/>
        </p:nvSpPr>
        <p:spPr>
          <a:xfrm>
            <a:off x="1698972" y="2520450"/>
            <a:ext cx="1579278" cy="1569660"/>
          </a:xfrm>
          <a:prstGeom prst="rect">
            <a:avLst/>
          </a:prstGeom>
          <a:noFill/>
          <a:ln w="117475">
            <a:noFill/>
          </a:ln>
        </p:spPr>
        <p:txBody>
          <a:bodyPr wrap="none" rtlCol="0" anchor="ctr" anchorCtr="1">
            <a:spAutoFit/>
          </a:bodyPr>
          <a:lstStyle/>
          <a:p>
            <a:r>
              <a:rPr lang="en-US" altLang="zh-CN" sz="9600" b="1" spc="100" dirty="0">
                <a:solidFill>
                  <a:schemeClr val="bg1"/>
                </a:solidFill>
                <a:latin typeface="+mj-lt"/>
                <a:ea typeface="+mj-ea"/>
                <a:cs typeface="Arial" panose="020B0604020202020204" pitchFamily="34" charset="0"/>
              </a:rPr>
              <a:t>02</a:t>
            </a:r>
            <a:endParaRPr lang="zh-CN" altLang="en-US" sz="9600" b="1" spc="100" dirty="0">
              <a:solidFill>
                <a:schemeClr val="bg1"/>
              </a:solidFill>
              <a:latin typeface="+mj-lt"/>
              <a:ea typeface="+mj-ea"/>
              <a:cs typeface="Arial" panose="020B0604020202020204" pitchFamily="34" charset="0"/>
            </a:endParaRPr>
          </a:p>
        </p:txBody>
      </p:sp>
    </p:spTree>
    <p:extLst>
      <p:ext uri="{BB962C8B-B14F-4D97-AF65-F5344CB8AC3E}">
        <p14:creationId xmlns:p14="http://schemas.microsoft.com/office/powerpoint/2010/main" val="2702280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System Architecture</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7</a:t>
            </a:fld>
            <a:endParaRPr lang="zh-CN" altLang="en-US">
              <a:cs typeface="+mn-ea"/>
              <a:sym typeface="+mn-lt"/>
            </a:endParaRPr>
          </a:p>
        </p:txBody>
      </p:sp>
      <p:pic>
        <p:nvPicPr>
          <p:cNvPr id="9" name="图片 8">
            <a:extLst>
              <a:ext uri="{FF2B5EF4-FFF2-40B4-BE49-F238E27FC236}">
                <a16:creationId xmlns:a16="http://schemas.microsoft.com/office/drawing/2014/main" id="{BD55C2E1-2790-4B2B-BDD0-7183A33A1663}"/>
              </a:ext>
            </a:extLst>
          </p:cNvPr>
          <p:cNvPicPr>
            <a:picLocks noChangeAspect="1"/>
          </p:cNvPicPr>
          <p:nvPr/>
        </p:nvPicPr>
        <p:blipFill>
          <a:blip r:embed="rId2"/>
          <a:stretch>
            <a:fillRect/>
          </a:stretch>
        </p:blipFill>
        <p:spPr>
          <a:xfrm>
            <a:off x="1090785" y="1534142"/>
            <a:ext cx="4742832" cy="4367048"/>
          </a:xfrm>
          <a:prstGeom prst="rect">
            <a:avLst/>
          </a:prstGeom>
        </p:spPr>
      </p:pic>
      <p:sp>
        <p:nvSpPr>
          <p:cNvPr id="12" name="Rectangle 5">
            <a:extLst>
              <a:ext uri="{FF2B5EF4-FFF2-40B4-BE49-F238E27FC236}">
                <a16:creationId xmlns:a16="http://schemas.microsoft.com/office/drawing/2014/main" id="{431AD933-811F-400E-8E97-70707C10D0AB}"/>
              </a:ext>
            </a:extLst>
          </p:cNvPr>
          <p:cNvSpPr>
            <a:spLocks noChangeArrowheads="1"/>
          </p:cNvSpPr>
          <p:nvPr/>
        </p:nvSpPr>
        <p:spPr bwMode="auto">
          <a:xfrm>
            <a:off x="6112252" y="1412720"/>
            <a:ext cx="5589136" cy="44421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0" rIns="0" bIns="12696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zh-CN" altLang="zh-CN" sz="2800" b="0" i="0" u="none" strike="noStrike" cap="none" normalizeH="0" baseline="0" dirty="0">
              <a:ln>
                <a:noFill/>
              </a:ln>
              <a:solidFill>
                <a:schemeClr val="tx1"/>
              </a:solidFill>
              <a:effectLst/>
              <a:latin typeface="Arial" panose="020B0604020202020204" pitchFamily="34" charset="0"/>
            </a:endParaRPr>
          </a:p>
          <a:p>
            <a:pPr marL="171450" marR="0" lvl="0" indent="-1714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zh-CN" altLang="zh-CN" b="0" i="0" u="none" strike="noStrike" cap="none" normalizeH="0" baseline="0" dirty="0">
                <a:ln>
                  <a:noFill/>
                </a:ln>
                <a:solidFill>
                  <a:srgbClr val="333333"/>
                </a:solidFill>
                <a:effectLst/>
                <a:latin typeface="Arial" panose="020B0604020202020204" pitchFamily="34" charset="0"/>
                <a:ea typeface="Open Sans"/>
              </a:rPr>
              <a:t>User actions captured by Kinect device will be converted into data and sent to TouchDesigner as input of interaction logic.</a:t>
            </a:r>
          </a:p>
          <a:p>
            <a:pPr marL="171450" marR="0" lvl="0" indent="-1714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zh-CN" altLang="zh-CN" b="0" i="0" u="none" strike="noStrike" cap="none" normalizeH="0" baseline="0" dirty="0">
                <a:ln>
                  <a:noFill/>
                </a:ln>
                <a:solidFill>
                  <a:srgbClr val="333333"/>
                </a:solidFill>
                <a:effectLst/>
                <a:latin typeface="Arial" panose="020B0604020202020204" pitchFamily="34" charset="0"/>
                <a:ea typeface="Open Sans"/>
              </a:rPr>
              <a:t>The scenarios are constructed in TouchDesigner and references resource files such as images and videos.</a:t>
            </a:r>
          </a:p>
          <a:p>
            <a:pPr marL="171450" marR="0" lvl="0" indent="-1714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zh-CN" altLang="zh-CN" b="0" i="0" u="none" strike="noStrike" cap="none" normalizeH="0" baseline="0" dirty="0">
                <a:ln>
                  <a:noFill/>
                </a:ln>
                <a:solidFill>
                  <a:srgbClr val="333333"/>
                </a:solidFill>
                <a:effectLst/>
                <a:latin typeface="Arial" panose="020B0604020202020204" pitchFamily="34" charset="0"/>
                <a:ea typeface="Open Sans"/>
              </a:rPr>
              <a:t>There are two different scenarios in the system, which correspond to different interaction modes and characteristics.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316099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hidden="1">
            <a:extLst>
              <a:ext uri="{FF2B5EF4-FFF2-40B4-BE49-F238E27FC236}">
                <a16:creationId xmlns:a16="http://schemas.microsoft.com/office/drawing/2014/main" id="{3C326D0B-7DAB-41B6-8030-2E4A18CC949B}"/>
              </a:ext>
            </a:extLst>
          </p:cNvPr>
          <p:cNvGraphicFramePr>
            <a:graphicFrameLocks noChangeAspect="1"/>
          </p:cNvGraphicFramePr>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5368" name="think-cell Slide" r:id="rId4" imgW="347" imgH="348" progId="TCLayout.ActiveDocument.1">
                  <p:embed/>
                </p:oleObj>
              </mc:Choice>
              <mc:Fallback>
                <p:oleObj name="think-cell Slide" r:id="rId4" imgW="347" imgH="348" progId="TCLayout.ActiveDocument.1">
                  <p:embed/>
                  <p:pic>
                    <p:nvPicPr>
                      <p:cNvPr id="3" name="对象 2" hidden="1">
                        <a:extLst>
                          <a:ext uri="{FF2B5EF4-FFF2-40B4-BE49-F238E27FC236}">
                            <a16:creationId xmlns:a16="http://schemas.microsoft.com/office/drawing/2014/main" id="{3C326D0B-7DAB-41B6-8030-2E4A18CC949B}"/>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矩形 1" hidden="1">
            <a:extLst>
              <a:ext uri="{FF2B5EF4-FFF2-40B4-BE49-F238E27FC236}">
                <a16:creationId xmlns:a16="http://schemas.microsoft.com/office/drawing/2014/main" id="{EC933494-1B63-4A32-964F-D05236799BAA}"/>
              </a:ext>
            </a:extLst>
          </p:cNvPr>
          <p:cNvSpPr/>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a:cs typeface="+mn-ea"/>
              <a:sym typeface="+mn-lt"/>
            </a:endParaRPr>
          </a:p>
        </p:txBody>
      </p:sp>
      <p:sp>
        <p:nvSpPr>
          <p:cNvPr id="16" name="标题 3">
            <a:extLst>
              <a:ext uri="{FF2B5EF4-FFF2-40B4-BE49-F238E27FC236}">
                <a16:creationId xmlns:a16="http://schemas.microsoft.com/office/drawing/2014/main" id="{EEE5A639-8274-E0A4-55AC-66695E7A0924}"/>
              </a:ext>
            </a:extLst>
          </p:cNvPr>
          <p:cNvSpPr txBox="1">
            <a:spLocks/>
          </p:cNvSpPr>
          <p:nvPr/>
        </p:nvSpPr>
        <p:spPr>
          <a:xfrm>
            <a:off x="1698972" y="4090110"/>
            <a:ext cx="5731164" cy="480131"/>
          </a:xfrm>
          <a:prstGeom prst="rect">
            <a:avLst/>
          </a:prstGeom>
          <a:noFill/>
          <a:effectLst/>
        </p:spPr>
        <p:txBody>
          <a:bodyPr vert="horz" lIns="91440" tIns="45720" rIns="91440" bIns="45720" rtlCol="0" anchor="ctr">
            <a:normAutofit/>
          </a:bodyPr>
          <a:lstStyle>
            <a:lvl1pPr algn="l" defTabSz="914354" rtl="0" eaLnBrk="1" latinLnBrk="0" hangingPunct="1">
              <a:lnSpc>
                <a:spcPct val="90000"/>
              </a:lnSpc>
              <a:spcBef>
                <a:spcPct val="0"/>
              </a:spcBef>
              <a:buNone/>
              <a:defRPr sz="3200" b="1" kern="1200">
                <a:solidFill>
                  <a:schemeClr val="bg1"/>
                </a:solidFill>
                <a:latin typeface="+mj-lt"/>
                <a:ea typeface="+mj-ea"/>
                <a:cs typeface="+mj-cs"/>
              </a:defRPr>
            </a:lvl1pPr>
          </a:lstStyle>
          <a:p>
            <a:r>
              <a:rPr lang="en-US" altLang="zh-CN" sz="2800" dirty="0">
                <a:cs typeface="+mn-ea"/>
              </a:rPr>
              <a:t>Detailed design</a:t>
            </a:r>
            <a:endParaRPr lang="zh-CN" altLang="en-US" sz="2800" dirty="0">
              <a:cs typeface="+mn-ea"/>
            </a:endParaRPr>
          </a:p>
        </p:txBody>
      </p:sp>
      <p:sp>
        <p:nvSpPr>
          <p:cNvPr id="18" name="灯片编号占位符 1">
            <a:extLst>
              <a:ext uri="{FF2B5EF4-FFF2-40B4-BE49-F238E27FC236}">
                <a16:creationId xmlns:a16="http://schemas.microsoft.com/office/drawing/2014/main" id="{092FDC5C-FFD6-D1F8-3B41-123BD6D63B5B}"/>
              </a:ext>
            </a:extLst>
          </p:cNvPr>
          <p:cNvSpPr txBox="1">
            <a:spLocks/>
          </p:cNvSpPr>
          <p:nvPr/>
        </p:nvSpPr>
        <p:spPr>
          <a:xfrm>
            <a:off x="8857452" y="6438900"/>
            <a:ext cx="2661448" cy="215900"/>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65B630-C7FF-41C0-9923-C5E5E29EED81}" type="slidenum">
              <a:rPr lang="zh-CN" altLang="en-US" smtClean="0"/>
              <a:pPr/>
              <a:t>8</a:t>
            </a:fld>
            <a:endParaRPr lang="zh-CN" altLang="en-US"/>
          </a:p>
        </p:txBody>
      </p:sp>
      <p:sp>
        <p:nvSpPr>
          <p:cNvPr id="19" name="文本框 18">
            <a:extLst>
              <a:ext uri="{FF2B5EF4-FFF2-40B4-BE49-F238E27FC236}">
                <a16:creationId xmlns:a16="http://schemas.microsoft.com/office/drawing/2014/main" id="{0D0F27E0-66C7-8734-5FD4-1A2AC7126CC0}"/>
              </a:ext>
            </a:extLst>
          </p:cNvPr>
          <p:cNvSpPr txBox="1">
            <a:spLocks/>
          </p:cNvSpPr>
          <p:nvPr/>
        </p:nvSpPr>
        <p:spPr>
          <a:xfrm>
            <a:off x="1698972" y="2520450"/>
            <a:ext cx="1579278" cy="1569660"/>
          </a:xfrm>
          <a:prstGeom prst="rect">
            <a:avLst/>
          </a:prstGeom>
          <a:noFill/>
          <a:ln w="117475">
            <a:noFill/>
          </a:ln>
        </p:spPr>
        <p:txBody>
          <a:bodyPr wrap="none" rtlCol="0" anchor="ctr" anchorCtr="1">
            <a:spAutoFit/>
          </a:bodyPr>
          <a:lstStyle/>
          <a:p>
            <a:r>
              <a:rPr lang="en-US" altLang="zh-CN" sz="9600" b="1" spc="100" dirty="0">
                <a:solidFill>
                  <a:schemeClr val="bg1"/>
                </a:solidFill>
                <a:latin typeface="+mj-lt"/>
                <a:ea typeface="+mj-ea"/>
                <a:cs typeface="Arial" panose="020B0604020202020204" pitchFamily="34" charset="0"/>
              </a:rPr>
              <a:t>03</a:t>
            </a:r>
            <a:endParaRPr lang="zh-CN" altLang="en-US" sz="9600" b="1" spc="100" dirty="0">
              <a:solidFill>
                <a:schemeClr val="bg1"/>
              </a:solidFill>
              <a:latin typeface="+mj-lt"/>
              <a:ea typeface="+mj-ea"/>
              <a:cs typeface="Arial" panose="020B0604020202020204" pitchFamily="34" charset="0"/>
            </a:endParaRPr>
          </a:p>
        </p:txBody>
      </p:sp>
    </p:spTree>
    <p:extLst>
      <p:ext uri="{BB962C8B-B14F-4D97-AF65-F5344CB8AC3E}">
        <p14:creationId xmlns:p14="http://schemas.microsoft.com/office/powerpoint/2010/main" val="2775745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4147FBE8-E0CE-4976-89A3-4F5D404E3048}"/>
              </a:ext>
            </a:extLst>
          </p:cNvPr>
          <p:cNvGrpSpPr/>
          <p:nvPr/>
        </p:nvGrpSpPr>
        <p:grpSpPr>
          <a:xfrm>
            <a:off x="12931" y="4087650"/>
            <a:ext cx="12166370" cy="2770350"/>
            <a:chOff x="3176" y="6349"/>
            <a:chExt cx="4343604" cy="989049"/>
          </a:xfrm>
          <a:solidFill>
            <a:schemeClr val="bg1">
              <a:lumMod val="95000"/>
              <a:alpha val="70000"/>
            </a:schemeClr>
          </a:solidFill>
        </p:grpSpPr>
        <p:grpSp>
          <p:nvGrpSpPr>
            <p:cNvPr id="33" name="组合 32">
              <a:extLst>
                <a:ext uri="{FF2B5EF4-FFF2-40B4-BE49-F238E27FC236}">
                  <a16:creationId xmlns:a16="http://schemas.microsoft.com/office/drawing/2014/main" id="{844DA528-E196-4F12-9F3D-A438FDCEEAB8}"/>
                </a:ext>
              </a:extLst>
            </p:cNvPr>
            <p:cNvGrpSpPr>
              <a:grpSpLocks/>
            </p:cNvGrpSpPr>
            <p:nvPr/>
          </p:nvGrpSpPr>
          <p:grpSpPr bwMode="auto">
            <a:xfrm>
              <a:off x="3176" y="6349"/>
              <a:ext cx="4343604" cy="989049"/>
              <a:chOff x="2" y="4"/>
              <a:chExt cx="2736" cy="623"/>
            </a:xfrm>
            <a:grpFill/>
          </p:grpSpPr>
          <p:sp>
            <p:nvSpPr>
              <p:cNvPr id="64" name="椭圆 63">
                <a:extLst>
                  <a:ext uri="{FF2B5EF4-FFF2-40B4-BE49-F238E27FC236}">
                    <a16:creationId xmlns:a16="http://schemas.microsoft.com/office/drawing/2014/main" id="{0DAA2CE8-56DA-4FA6-BB65-07BA33CF452A}"/>
                  </a:ext>
                </a:extLst>
              </p:cNvPr>
              <p:cNvSpPr/>
              <p:nvPr/>
            </p:nvSpPr>
            <p:spPr bwMode="auto">
              <a:xfrm>
                <a:off x="717" y="278"/>
                <a:ext cx="2"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5" name="任意多边形: 形状 64">
                <a:extLst>
                  <a:ext uri="{FF2B5EF4-FFF2-40B4-BE49-F238E27FC236}">
                    <a16:creationId xmlns:a16="http://schemas.microsoft.com/office/drawing/2014/main" id="{28337D2B-EE96-493E-B9A4-B898BD7FC8AC}"/>
                  </a:ext>
                </a:extLst>
              </p:cNvPr>
              <p:cNvSpPr/>
              <p:nvPr/>
            </p:nvSpPr>
            <p:spPr bwMode="auto">
              <a:xfrm>
                <a:off x="717" y="273"/>
                <a:ext cx="2" cy="2"/>
              </a:xfrm>
              <a:custGeom>
                <a:avLst/>
                <a:gdLst>
                  <a:gd name="T0" fmla="*/ 1 w 1"/>
                  <a:gd name="T1" fmla="*/ 0 h 1"/>
                  <a:gd name="T2" fmla="*/ 0 w 1"/>
                  <a:gd name="T3" fmla="*/ 0 h 1"/>
                  <a:gd name="T4" fmla="*/ 0 w 1"/>
                  <a:gd name="T5" fmla="*/ 0 h 1"/>
                  <a:gd name="T6" fmla="*/ 0 w 1"/>
                  <a:gd name="T7" fmla="*/ 0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0"/>
                      <a:pt x="0" y="0"/>
                      <a:pt x="0" y="0"/>
                    </a:cubicBezTo>
                    <a:cubicBezTo>
                      <a:pt x="0" y="0"/>
                      <a:pt x="0" y="1"/>
                      <a:pt x="0"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6" name="任意多边形: 形状 65">
                <a:extLst>
                  <a:ext uri="{FF2B5EF4-FFF2-40B4-BE49-F238E27FC236}">
                    <a16:creationId xmlns:a16="http://schemas.microsoft.com/office/drawing/2014/main" id="{FBCEE0BE-3122-4B41-A6CE-39A9590C91CB}"/>
                  </a:ext>
                </a:extLst>
              </p:cNvPr>
              <p:cNvSpPr/>
              <p:nvPr/>
            </p:nvSpPr>
            <p:spPr bwMode="auto">
              <a:xfrm>
                <a:off x="714" y="275"/>
                <a:ext cx="7" cy="3"/>
              </a:xfrm>
              <a:custGeom>
                <a:avLst/>
                <a:gdLst>
                  <a:gd name="T0" fmla="*/ 4 w 4"/>
                  <a:gd name="T1" fmla="*/ 1 h 2"/>
                  <a:gd name="T2" fmla="*/ 2 w 4"/>
                  <a:gd name="T3" fmla="*/ 0 h 2"/>
                  <a:gd name="T4" fmla="*/ 2 w 4"/>
                  <a:gd name="T5" fmla="*/ 0 h 2"/>
                  <a:gd name="T6" fmla="*/ 0 w 4"/>
                  <a:gd name="T7" fmla="*/ 1 h 2"/>
                  <a:gd name="T8" fmla="*/ 1 w 4"/>
                  <a:gd name="T9" fmla="*/ 2 h 2"/>
                  <a:gd name="T10" fmla="*/ 2 w 4"/>
                  <a:gd name="T11" fmla="*/ 2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0"/>
                      <a:pt x="3" y="0"/>
                      <a:pt x="2" y="0"/>
                    </a:cubicBezTo>
                    <a:cubicBezTo>
                      <a:pt x="2" y="0"/>
                      <a:pt x="2" y="0"/>
                      <a:pt x="2" y="0"/>
                    </a:cubicBezTo>
                    <a:cubicBezTo>
                      <a:pt x="1" y="0"/>
                      <a:pt x="0" y="0"/>
                      <a:pt x="0" y="1"/>
                    </a:cubicBezTo>
                    <a:cubicBezTo>
                      <a:pt x="0" y="2"/>
                      <a:pt x="1" y="2"/>
                      <a:pt x="1" y="2"/>
                    </a:cubicBezTo>
                    <a:cubicBezTo>
                      <a:pt x="2" y="2"/>
                      <a:pt x="2" y="2"/>
                      <a:pt x="2" y="2"/>
                    </a:cubicBezTo>
                    <a:cubicBezTo>
                      <a:pt x="3"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7" name="任意多边形: 形状 66">
                <a:extLst>
                  <a:ext uri="{FF2B5EF4-FFF2-40B4-BE49-F238E27FC236}">
                    <a16:creationId xmlns:a16="http://schemas.microsoft.com/office/drawing/2014/main" id="{1529E71B-014E-4877-90D2-73AEC16A6DF6}"/>
                  </a:ext>
                </a:extLst>
              </p:cNvPr>
              <p:cNvSpPr/>
              <p:nvPr/>
            </p:nvSpPr>
            <p:spPr bwMode="auto">
              <a:xfrm>
                <a:off x="903" y="273"/>
                <a:ext cx="1" cy="2"/>
              </a:xfrm>
              <a:custGeom>
                <a:avLst/>
                <a:gdLst>
                  <a:gd name="T0" fmla="*/ 1 w 1"/>
                  <a:gd name="T1" fmla="*/ 1 h 1"/>
                  <a:gd name="T2" fmla="*/ 1 w 1"/>
                  <a:gd name="T3" fmla="*/ 0 h 1"/>
                  <a:gd name="T4" fmla="*/ 0 w 1"/>
                  <a:gd name="T5" fmla="*/ 0 h 1"/>
                  <a:gd name="T6" fmla="*/ 0 w 1"/>
                  <a:gd name="T7" fmla="*/ 1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0" y="0"/>
                      <a:pt x="0" y="0"/>
                    </a:cubicBezTo>
                    <a:cubicBezTo>
                      <a:pt x="0" y="0"/>
                      <a:pt x="0" y="1"/>
                      <a:pt x="0" y="1"/>
                    </a:cubicBezTo>
                    <a:cubicBezTo>
                      <a:pt x="0" y="1"/>
                      <a:pt x="0" y="1"/>
                      <a:pt x="0" y="1"/>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8" name="任意多边形: 形状 67">
                <a:extLst>
                  <a:ext uri="{FF2B5EF4-FFF2-40B4-BE49-F238E27FC236}">
                    <a16:creationId xmlns:a16="http://schemas.microsoft.com/office/drawing/2014/main" id="{CB8B3AE7-C711-4F16-9860-798E12C36A68}"/>
                  </a:ext>
                </a:extLst>
              </p:cNvPr>
              <p:cNvSpPr/>
              <p:nvPr/>
            </p:nvSpPr>
            <p:spPr bwMode="auto">
              <a:xfrm>
                <a:off x="903" y="269"/>
                <a:ext cx="1" cy="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9" name="任意多边形: 形状 68">
                <a:extLst>
                  <a:ext uri="{FF2B5EF4-FFF2-40B4-BE49-F238E27FC236}">
                    <a16:creationId xmlns:a16="http://schemas.microsoft.com/office/drawing/2014/main" id="{B93F3ABE-6D21-49A5-B54B-7816C19C8EB9}"/>
                  </a:ext>
                </a:extLst>
              </p:cNvPr>
              <p:cNvSpPr/>
              <p:nvPr/>
            </p:nvSpPr>
            <p:spPr bwMode="auto">
              <a:xfrm>
                <a:off x="901" y="270"/>
                <a:ext cx="5" cy="3"/>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3" y="0"/>
                      <a:pt x="2" y="0"/>
                      <a:pt x="2" y="0"/>
                    </a:cubicBezTo>
                    <a:cubicBezTo>
                      <a:pt x="1" y="0"/>
                      <a:pt x="0" y="0"/>
                      <a:pt x="0" y="1"/>
                    </a:cubicBezTo>
                    <a:cubicBezTo>
                      <a:pt x="0" y="2"/>
                      <a:pt x="1" y="2"/>
                      <a:pt x="1" y="2"/>
                    </a:cubicBezTo>
                    <a:cubicBezTo>
                      <a:pt x="1" y="2"/>
                      <a:pt x="2" y="2"/>
                      <a:pt x="2" y="2"/>
                    </a:cubicBezTo>
                    <a:cubicBezTo>
                      <a:pt x="2" y="2"/>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0" name="任意多边形: 形状 69">
                <a:extLst>
                  <a:ext uri="{FF2B5EF4-FFF2-40B4-BE49-F238E27FC236}">
                    <a16:creationId xmlns:a16="http://schemas.microsoft.com/office/drawing/2014/main" id="{7D0C3E33-49A4-4F6C-8067-3B153468442A}"/>
                  </a:ext>
                </a:extLst>
              </p:cNvPr>
              <p:cNvSpPr/>
              <p:nvPr/>
            </p:nvSpPr>
            <p:spPr bwMode="auto">
              <a:xfrm>
                <a:off x="716" y="269"/>
                <a:ext cx="3" cy="4"/>
              </a:xfrm>
              <a:custGeom>
                <a:avLst/>
                <a:gdLst>
                  <a:gd name="T0" fmla="*/ 2 w 2"/>
                  <a:gd name="T1" fmla="*/ 2 h 3"/>
                  <a:gd name="T2" fmla="*/ 1 w 2"/>
                  <a:gd name="T3" fmla="*/ 0 h 3"/>
                  <a:gd name="T4" fmla="*/ 0 w 2"/>
                  <a:gd name="T5" fmla="*/ 2 h 3"/>
                  <a:gd name="T6" fmla="*/ 1 w 2"/>
                  <a:gd name="T7" fmla="*/ 3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2" y="1"/>
                      <a:pt x="2" y="0"/>
                      <a:pt x="1" y="0"/>
                    </a:cubicBezTo>
                    <a:cubicBezTo>
                      <a:pt x="0" y="0"/>
                      <a:pt x="0" y="1"/>
                      <a:pt x="0" y="2"/>
                    </a:cubicBezTo>
                    <a:cubicBezTo>
                      <a:pt x="0" y="2"/>
                      <a:pt x="0" y="3"/>
                      <a:pt x="1" y="3"/>
                    </a:cubicBezTo>
                    <a:cubicBezTo>
                      <a:pt x="1" y="3"/>
                      <a:pt x="1" y="3"/>
                      <a:pt x="1" y="3"/>
                    </a:cubicBezTo>
                    <a:cubicBezTo>
                      <a:pt x="2" y="3"/>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1" name="任意多边形: 形状 70">
                <a:extLst>
                  <a:ext uri="{FF2B5EF4-FFF2-40B4-BE49-F238E27FC236}">
                    <a16:creationId xmlns:a16="http://schemas.microsoft.com/office/drawing/2014/main" id="{89D1594C-05A7-41D4-90A3-60E05A7A07B8}"/>
                  </a:ext>
                </a:extLst>
              </p:cNvPr>
              <p:cNvSpPr/>
              <p:nvPr/>
            </p:nvSpPr>
            <p:spPr bwMode="auto">
              <a:xfrm>
                <a:off x="901" y="260"/>
                <a:ext cx="5" cy="9"/>
              </a:xfrm>
              <a:custGeom>
                <a:avLst/>
                <a:gdLst>
                  <a:gd name="T0" fmla="*/ 2 w 3"/>
                  <a:gd name="T1" fmla="*/ 2 h 5"/>
                  <a:gd name="T2" fmla="*/ 2 w 3"/>
                  <a:gd name="T3" fmla="*/ 0 h 5"/>
                  <a:gd name="T4" fmla="*/ 2 w 3"/>
                  <a:gd name="T5" fmla="*/ 5 h 5"/>
                  <a:gd name="T6" fmla="*/ 2 w 3"/>
                  <a:gd name="T7" fmla="*/ 5 h 5"/>
                  <a:gd name="T8" fmla="*/ 2 w 3"/>
                  <a:gd name="T9" fmla="*/ 2 h 5"/>
                </a:gdLst>
                <a:ahLst/>
                <a:cxnLst>
                  <a:cxn ang="0">
                    <a:pos x="T0" y="T1"/>
                  </a:cxn>
                  <a:cxn ang="0">
                    <a:pos x="T2" y="T3"/>
                  </a:cxn>
                  <a:cxn ang="0">
                    <a:pos x="T4" y="T5"/>
                  </a:cxn>
                  <a:cxn ang="0">
                    <a:pos x="T6" y="T7"/>
                  </a:cxn>
                  <a:cxn ang="0">
                    <a:pos x="T8" y="T9"/>
                  </a:cxn>
                </a:cxnLst>
                <a:rect l="0" t="0" r="r" b="b"/>
                <a:pathLst>
                  <a:path w="3" h="5">
                    <a:moveTo>
                      <a:pt x="2" y="2"/>
                    </a:moveTo>
                    <a:cubicBezTo>
                      <a:pt x="2" y="1"/>
                      <a:pt x="2" y="0"/>
                      <a:pt x="2" y="0"/>
                    </a:cubicBezTo>
                    <a:cubicBezTo>
                      <a:pt x="2" y="0"/>
                      <a:pt x="0" y="5"/>
                      <a:pt x="2" y="5"/>
                    </a:cubicBezTo>
                    <a:cubicBezTo>
                      <a:pt x="2" y="5"/>
                      <a:pt x="2" y="5"/>
                      <a:pt x="2" y="5"/>
                    </a:cubicBezTo>
                    <a:cubicBezTo>
                      <a:pt x="3" y="5"/>
                      <a:pt x="3"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2" name="任意多边形: 形状 71">
                <a:extLst>
                  <a:ext uri="{FF2B5EF4-FFF2-40B4-BE49-F238E27FC236}">
                    <a16:creationId xmlns:a16="http://schemas.microsoft.com/office/drawing/2014/main" id="{20F3AD03-C089-423C-B819-19ACC88C27FC}"/>
                  </a:ext>
                </a:extLst>
              </p:cNvPr>
              <p:cNvSpPr/>
              <p:nvPr/>
            </p:nvSpPr>
            <p:spPr bwMode="auto">
              <a:xfrm>
                <a:off x="613" y="309"/>
                <a:ext cx="2" cy="4"/>
              </a:xfrm>
              <a:custGeom>
                <a:avLst/>
                <a:gdLst>
                  <a:gd name="T0" fmla="*/ 1 w 1"/>
                  <a:gd name="T1" fmla="*/ 0 h 2"/>
                  <a:gd name="T2" fmla="*/ 1 w 1"/>
                  <a:gd name="T3" fmla="*/ 2 h 2"/>
                  <a:gd name="T4" fmla="*/ 1 w 1"/>
                  <a:gd name="T5" fmla="*/ 0 h 2"/>
                </a:gdLst>
                <a:ahLst/>
                <a:cxnLst>
                  <a:cxn ang="0">
                    <a:pos x="T0" y="T1"/>
                  </a:cxn>
                  <a:cxn ang="0">
                    <a:pos x="T2" y="T3"/>
                  </a:cxn>
                  <a:cxn ang="0">
                    <a:pos x="T4" y="T5"/>
                  </a:cxn>
                </a:cxnLst>
                <a:rect l="0" t="0" r="r" b="b"/>
                <a:pathLst>
                  <a:path w="1" h="2">
                    <a:moveTo>
                      <a:pt x="1" y="0"/>
                    </a:moveTo>
                    <a:cubicBezTo>
                      <a:pt x="1" y="0"/>
                      <a:pt x="0" y="2"/>
                      <a:pt x="1"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3" name="任意多边形: 形状 72">
                <a:extLst>
                  <a:ext uri="{FF2B5EF4-FFF2-40B4-BE49-F238E27FC236}">
                    <a16:creationId xmlns:a16="http://schemas.microsoft.com/office/drawing/2014/main" id="{EF875838-1B8C-4126-8FB5-E9D1A8CA840A}"/>
                  </a:ext>
                </a:extLst>
              </p:cNvPr>
              <p:cNvSpPr/>
              <p:nvPr/>
            </p:nvSpPr>
            <p:spPr bwMode="auto">
              <a:xfrm>
                <a:off x="717" y="267"/>
                <a:ext cx="2" cy="2"/>
              </a:xfrm>
              <a:custGeom>
                <a:avLst/>
                <a:gdLst>
                  <a:gd name="T0" fmla="*/ 1 w 1"/>
                  <a:gd name="T1" fmla="*/ 1 h 1"/>
                  <a:gd name="T2" fmla="*/ 0 w 1"/>
                  <a:gd name="T3" fmla="*/ 0 h 1"/>
                  <a:gd name="T4" fmla="*/ 0 w 1"/>
                  <a:gd name="T5" fmla="*/ 0 h 1"/>
                  <a:gd name="T6" fmla="*/ 0 w 1"/>
                  <a:gd name="T7" fmla="*/ 1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4" name="椭圆 73">
                <a:extLst>
                  <a:ext uri="{FF2B5EF4-FFF2-40B4-BE49-F238E27FC236}">
                    <a16:creationId xmlns:a16="http://schemas.microsoft.com/office/drawing/2014/main" id="{3A5A1D39-6286-4D58-914D-1C3A36EA7FEE}"/>
                  </a:ext>
                </a:extLst>
              </p:cNvPr>
              <p:cNvSpPr/>
              <p:nvPr/>
            </p:nvSpPr>
            <p:spPr bwMode="auto">
              <a:xfrm>
                <a:off x="613" y="313"/>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5" name="任意多边形: 形状 74">
                <a:extLst>
                  <a:ext uri="{FF2B5EF4-FFF2-40B4-BE49-F238E27FC236}">
                    <a16:creationId xmlns:a16="http://schemas.microsoft.com/office/drawing/2014/main" id="{89E0A204-A2B0-4710-8160-6A2B47314D4D}"/>
                  </a:ext>
                </a:extLst>
              </p:cNvPr>
              <p:cNvSpPr/>
              <p:nvPr/>
            </p:nvSpPr>
            <p:spPr bwMode="auto">
              <a:xfrm>
                <a:off x="613" y="313"/>
                <a:ext cx="2" cy="1"/>
              </a:xfrm>
              <a:custGeom>
                <a:avLst/>
                <a:gdLst>
                  <a:gd name="T0" fmla="*/ 1 w 1"/>
                  <a:gd name="T1" fmla="*/ 1 h 1"/>
                  <a:gd name="T2" fmla="*/ 1 w 1"/>
                  <a:gd name="T3" fmla="*/ 1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0" y="0"/>
                      <a:pt x="0" y="1"/>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6" name="任意多边形: 形状 75">
                <a:extLst>
                  <a:ext uri="{FF2B5EF4-FFF2-40B4-BE49-F238E27FC236}">
                    <a16:creationId xmlns:a16="http://schemas.microsoft.com/office/drawing/2014/main" id="{367B7F6F-F7D9-4483-82BF-CCDEECC72FD0}"/>
                  </a:ext>
                </a:extLst>
              </p:cNvPr>
              <p:cNvSpPr/>
              <p:nvPr/>
            </p:nvSpPr>
            <p:spPr bwMode="auto">
              <a:xfrm>
                <a:off x="901" y="275"/>
                <a:ext cx="5" cy="5"/>
              </a:xfrm>
              <a:custGeom>
                <a:avLst/>
                <a:gdLst>
                  <a:gd name="T0" fmla="*/ 3 w 3"/>
                  <a:gd name="T1" fmla="*/ 2 h 3"/>
                  <a:gd name="T2" fmla="*/ 2 w 3"/>
                  <a:gd name="T3" fmla="*/ 0 h 3"/>
                  <a:gd name="T4" fmla="*/ 1 w 3"/>
                  <a:gd name="T5" fmla="*/ 0 h 3"/>
                  <a:gd name="T6" fmla="*/ 0 w 3"/>
                  <a:gd name="T7" fmla="*/ 1 h 3"/>
                  <a:gd name="T8" fmla="*/ 1 w 3"/>
                  <a:gd name="T9" fmla="*/ 3 h 3"/>
                  <a:gd name="T10" fmla="*/ 2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3" y="0"/>
                      <a:pt x="2" y="0"/>
                    </a:cubicBezTo>
                    <a:cubicBezTo>
                      <a:pt x="2" y="0"/>
                      <a:pt x="1" y="0"/>
                      <a:pt x="1" y="0"/>
                    </a:cubicBezTo>
                    <a:cubicBezTo>
                      <a:pt x="1" y="0"/>
                      <a:pt x="0" y="1"/>
                      <a:pt x="0" y="1"/>
                    </a:cubicBezTo>
                    <a:cubicBezTo>
                      <a:pt x="0" y="2"/>
                      <a:pt x="0" y="2"/>
                      <a:pt x="1" y="3"/>
                    </a:cubicBezTo>
                    <a:cubicBezTo>
                      <a:pt x="1" y="3"/>
                      <a:pt x="1" y="3"/>
                      <a:pt x="2" y="3"/>
                    </a:cubicBezTo>
                    <a:cubicBezTo>
                      <a:pt x="3" y="3"/>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7" name="任意多边形: 形状 76">
                <a:extLst>
                  <a:ext uri="{FF2B5EF4-FFF2-40B4-BE49-F238E27FC236}">
                    <a16:creationId xmlns:a16="http://schemas.microsoft.com/office/drawing/2014/main" id="{A294F2E8-E4E7-4CF5-A296-D5E58C95FAA6}"/>
                  </a:ext>
                </a:extLst>
              </p:cNvPr>
              <p:cNvSpPr/>
              <p:nvPr/>
            </p:nvSpPr>
            <p:spPr bwMode="auto">
              <a:xfrm>
                <a:off x="613" y="316"/>
                <a:ext cx="2" cy="2"/>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1" y="0"/>
                    </a:cubicBezTo>
                    <a:cubicBezTo>
                      <a:pt x="0" y="0"/>
                      <a:pt x="0" y="0"/>
                      <a:pt x="0" y="0"/>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8" name="任意多边形: 形状 77">
                <a:extLst>
                  <a:ext uri="{FF2B5EF4-FFF2-40B4-BE49-F238E27FC236}">
                    <a16:creationId xmlns:a16="http://schemas.microsoft.com/office/drawing/2014/main" id="{7D96CD3B-DB7D-4154-AFD2-1588AF8BAF9C}"/>
                  </a:ext>
                </a:extLst>
              </p:cNvPr>
              <p:cNvSpPr/>
              <p:nvPr/>
            </p:nvSpPr>
            <p:spPr bwMode="auto">
              <a:xfrm>
                <a:off x="714" y="260"/>
                <a:ext cx="5" cy="7"/>
              </a:xfrm>
              <a:custGeom>
                <a:avLst/>
                <a:gdLst>
                  <a:gd name="T0" fmla="*/ 3 w 3"/>
                  <a:gd name="T1" fmla="*/ 1 h 4"/>
                  <a:gd name="T2" fmla="*/ 2 w 3"/>
                  <a:gd name="T3" fmla="*/ 0 h 4"/>
                  <a:gd name="T4" fmla="*/ 2 w 3"/>
                  <a:gd name="T5" fmla="*/ 4 h 4"/>
                  <a:gd name="T6" fmla="*/ 2 w 3"/>
                  <a:gd name="T7" fmla="*/ 4 h 4"/>
                  <a:gd name="T8" fmla="*/ 3 w 3"/>
                  <a:gd name="T9" fmla="*/ 1 h 4"/>
                </a:gdLst>
                <a:ahLst/>
                <a:cxnLst>
                  <a:cxn ang="0">
                    <a:pos x="T0" y="T1"/>
                  </a:cxn>
                  <a:cxn ang="0">
                    <a:pos x="T2" y="T3"/>
                  </a:cxn>
                  <a:cxn ang="0">
                    <a:pos x="T4" y="T5"/>
                  </a:cxn>
                  <a:cxn ang="0">
                    <a:pos x="T6" y="T7"/>
                  </a:cxn>
                  <a:cxn ang="0">
                    <a:pos x="T8" y="T9"/>
                  </a:cxn>
                </a:cxnLst>
                <a:rect l="0" t="0" r="r" b="b"/>
                <a:pathLst>
                  <a:path w="3" h="4">
                    <a:moveTo>
                      <a:pt x="3" y="1"/>
                    </a:moveTo>
                    <a:cubicBezTo>
                      <a:pt x="2" y="1"/>
                      <a:pt x="2" y="0"/>
                      <a:pt x="2" y="0"/>
                    </a:cubicBezTo>
                    <a:cubicBezTo>
                      <a:pt x="2" y="0"/>
                      <a:pt x="0" y="4"/>
                      <a:pt x="2" y="4"/>
                    </a:cubicBezTo>
                    <a:cubicBezTo>
                      <a:pt x="2" y="4"/>
                      <a:pt x="2" y="4"/>
                      <a:pt x="2" y="4"/>
                    </a:cubicBezTo>
                    <a:cubicBezTo>
                      <a:pt x="3" y="4"/>
                      <a:pt x="3"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79" name="任意多边形: 形状 78">
                <a:extLst>
                  <a:ext uri="{FF2B5EF4-FFF2-40B4-BE49-F238E27FC236}">
                    <a16:creationId xmlns:a16="http://schemas.microsoft.com/office/drawing/2014/main" id="{5AF97B68-9FB9-4A9C-8413-518379A048AF}"/>
                  </a:ext>
                </a:extLst>
              </p:cNvPr>
              <p:cNvSpPr/>
              <p:nvPr/>
            </p:nvSpPr>
            <p:spPr bwMode="auto">
              <a:xfrm>
                <a:off x="613" y="318"/>
                <a:ext cx="2"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0" name="任意多边形: 形状 79">
                <a:extLst>
                  <a:ext uri="{FF2B5EF4-FFF2-40B4-BE49-F238E27FC236}">
                    <a16:creationId xmlns:a16="http://schemas.microsoft.com/office/drawing/2014/main" id="{E33446A4-62F1-498E-BBAE-DBB4FF448298}"/>
                  </a:ext>
                </a:extLst>
              </p:cNvPr>
              <p:cNvSpPr/>
              <p:nvPr/>
            </p:nvSpPr>
            <p:spPr bwMode="auto">
              <a:xfrm>
                <a:off x="613" y="314"/>
                <a:ext cx="2" cy="2"/>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1" y="0"/>
                    </a:cubicBezTo>
                    <a:cubicBezTo>
                      <a:pt x="0" y="0"/>
                      <a:pt x="0" y="0"/>
                      <a:pt x="0" y="1"/>
                    </a:cubicBezTo>
                    <a:cubicBezTo>
                      <a:pt x="0" y="1"/>
                      <a:pt x="0"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1" name="任意多边形: 形状 80">
                <a:extLst>
                  <a:ext uri="{FF2B5EF4-FFF2-40B4-BE49-F238E27FC236}">
                    <a16:creationId xmlns:a16="http://schemas.microsoft.com/office/drawing/2014/main" id="{5075146E-1646-4E67-9E02-7E781DEDCA36}"/>
                  </a:ext>
                </a:extLst>
              </p:cNvPr>
              <p:cNvSpPr/>
              <p:nvPr/>
            </p:nvSpPr>
            <p:spPr bwMode="auto">
              <a:xfrm>
                <a:off x="1130" y="195"/>
                <a:ext cx="2" cy="0"/>
              </a:xfrm>
              <a:custGeom>
                <a:avLst/>
                <a:gdLst>
                  <a:gd name="T0" fmla="*/ 1 w 1"/>
                  <a:gd name="T1" fmla="*/ 0 w 1"/>
                  <a:gd name="T2" fmla="*/ 0 w 1"/>
                  <a:gd name="T3" fmla="*/ 0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2" name="任意多边形: 形状 81">
                <a:extLst>
                  <a:ext uri="{FF2B5EF4-FFF2-40B4-BE49-F238E27FC236}">
                    <a16:creationId xmlns:a16="http://schemas.microsoft.com/office/drawing/2014/main" id="{3159FB74-F42C-4444-8C81-24D445B565C3}"/>
                  </a:ext>
                </a:extLst>
              </p:cNvPr>
              <p:cNvSpPr/>
              <p:nvPr/>
            </p:nvSpPr>
            <p:spPr bwMode="auto">
              <a:xfrm>
                <a:off x="490" y="185"/>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3" name="任意多边形: 形状 82">
                <a:extLst>
                  <a:ext uri="{FF2B5EF4-FFF2-40B4-BE49-F238E27FC236}">
                    <a16:creationId xmlns:a16="http://schemas.microsoft.com/office/drawing/2014/main" id="{30FB0A89-77DE-4B15-9D1F-38574B06E3D9}"/>
                  </a:ext>
                </a:extLst>
              </p:cNvPr>
              <p:cNvSpPr/>
              <p:nvPr/>
            </p:nvSpPr>
            <p:spPr bwMode="auto">
              <a:xfrm>
                <a:off x="1129" y="195"/>
                <a:ext cx="3" cy="5"/>
              </a:xfrm>
              <a:custGeom>
                <a:avLst/>
                <a:gdLst>
                  <a:gd name="T0" fmla="*/ 1 w 2"/>
                  <a:gd name="T1" fmla="*/ 2 h 3"/>
                  <a:gd name="T2" fmla="*/ 2 w 2"/>
                  <a:gd name="T3" fmla="*/ 1 h 3"/>
                  <a:gd name="T4" fmla="*/ 1 w 2"/>
                  <a:gd name="T5" fmla="*/ 0 h 3"/>
                  <a:gd name="T6" fmla="*/ 1 w 2"/>
                  <a:gd name="T7" fmla="*/ 0 h 3"/>
                  <a:gd name="T8" fmla="*/ 0 w 2"/>
                  <a:gd name="T9" fmla="*/ 1 h 3"/>
                  <a:gd name="T10" fmla="*/ 1 w 2"/>
                  <a:gd name="T11" fmla="*/ 2 h 3"/>
                  <a:gd name="T12" fmla="*/ 1 w 2"/>
                  <a:gd name="T13" fmla="*/ 2 h 3"/>
                  <a:gd name="T14" fmla="*/ 1 w 2"/>
                  <a:gd name="T15" fmla="*/ 3 h 3"/>
                  <a:gd name="T16" fmla="*/ 1 w 2"/>
                  <a:gd name="T17" fmla="*/ 3 h 3"/>
                  <a:gd name="T18" fmla="*/ 2 w 2"/>
                  <a:gd name="T19" fmla="*/ 2 h 3"/>
                  <a:gd name="T20" fmla="*/ 1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1" y="2"/>
                    </a:moveTo>
                    <a:cubicBezTo>
                      <a:pt x="2" y="2"/>
                      <a:pt x="2" y="2"/>
                      <a:pt x="2" y="1"/>
                    </a:cubicBezTo>
                    <a:cubicBezTo>
                      <a:pt x="2" y="1"/>
                      <a:pt x="2" y="1"/>
                      <a:pt x="1" y="0"/>
                    </a:cubicBezTo>
                    <a:cubicBezTo>
                      <a:pt x="1" y="0"/>
                      <a:pt x="1" y="0"/>
                      <a:pt x="1" y="0"/>
                    </a:cubicBezTo>
                    <a:cubicBezTo>
                      <a:pt x="1" y="0"/>
                      <a:pt x="0" y="1"/>
                      <a:pt x="0" y="1"/>
                    </a:cubicBezTo>
                    <a:cubicBezTo>
                      <a:pt x="0" y="2"/>
                      <a:pt x="1" y="2"/>
                      <a:pt x="1" y="2"/>
                    </a:cubicBezTo>
                    <a:cubicBezTo>
                      <a:pt x="1" y="2"/>
                      <a:pt x="1" y="2"/>
                      <a:pt x="1" y="2"/>
                    </a:cubicBezTo>
                    <a:cubicBezTo>
                      <a:pt x="1" y="2"/>
                      <a:pt x="1" y="3"/>
                      <a:pt x="1" y="3"/>
                    </a:cubicBezTo>
                    <a:cubicBezTo>
                      <a:pt x="1" y="3"/>
                      <a:pt x="1" y="3"/>
                      <a:pt x="1" y="3"/>
                    </a:cubicBezTo>
                    <a:cubicBezTo>
                      <a:pt x="1" y="3"/>
                      <a:pt x="2" y="2"/>
                      <a:pt x="2" y="2"/>
                    </a:cubicBezTo>
                    <a:cubicBezTo>
                      <a:pt x="2"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4" name="任意多边形: 形状 83">
                <a:extLst>
                  <a:ext uri="{FF2B5EF4-FFF2-40B4-BE49-F238E27FC236}">
                    <a16:creationId xmlns:a16="http://schemas.microsoft.com/office/drawing/2014/main" id="{B02B7F80-C34B-459B-A8BB-EF5096AE41FC}"/>
                  </a:ext>
                </a:extLst>
              </p:cNvPr>
              <p:cNvSpPr/>
              <p:nvPr/>
            </p:nvSpPr>
            <p:spPr bwMode="auto">
              <a:xfrm>
                <a:off x="1129" y="192"/>
                <a:ext cx="3" cy="3"/>
              </a:xfrm>
              <a:custGeom>
                <a:avLst/>
                <a:gdLst>
                  <a:gd name="T0" fmla="*/ 2 w 2"/>
                  <a:gd name="T1" fmla="*/ 1 h 2"/>
                  <a:gd name="T2" fmla="*/ 2 w 2"/>
                  <a:gd name="T3" fmla="*/ 0 h 2"/>
                  <a:gd name="T4" fmla="*/ 1 w 2"/>
                  <a:gd name="T5" fmla="*/ 0 h 2"/>
                  <a:gd name="T6" fmla="*/ 0 w 2"/>
                  <a:gd name="T7" fmla="*/ 1 h 2"/>
                  <a:gd name="T8" fmla="*/ 1 w 2"/>
                  <a:gd name="T9" fmla="*/ 2 h 2"/>
                  <a:gd name="T10" fmla="*/ 1 w 2"/>
                  <a:gd name="T11" fmla="*/ 2 h 2"/>
                  <a:gd name="T12" fmla="*/ 2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1"/>
                    </a:moveTo>
                    <a:cubicBezTo>
                      <a:pt x="2" y="1"/>
                      <a:pt x="2" y="1"/>
                      <a:pt x="2" y="0"/>
                    </a:cubicBezTo>
                    <a:cubicBezTo>
                      <a:pt x="2" y="0"/>
                      <a:pt x="1" y="0"/>
                      <a:pt x="1" y="0"/>
                    </a:cubicBezTo>
                    <a:cubicBezTo>
                      <a:pt x="1" y="0"/>
                      <a:pt x="0" y="1"/>
                      <a:pt x="0" y="1"/>
                    </a:cubicBezTo>
                    <a:cubicBezTo>
                      <a:pt x="0" y="1"/>
                      <a:pt x="1" y="2"/>
                      <a:pt x="1" y="2"/>
                    </a:cubicBezTo>
                    <a:cubicBezTo>
                      <a:pt x="1" y="2"/>
                      <a:pt x="1" y="2"/>
                      <a:pt x="1" y="2"/>
                    </a:cubicBezTo>
                    <a:cubicBezTo>
                      <a:pt x="2" y="2"/>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5" name="任意多边形: 形状 84">
                <a:extLst>
                  <a:ext uri="{FF2B5EF4-FFF2-40B4-BE49-F238E27FC236}">
                    <a16:creationId xmlns:a16="http://schemas.microsoft.com/office/drawing/2014/main" id="{51334C81-973F-481C-9E25-5EA7047B83D8}"/>
                  </a:ext>
                </a:extLst>
              </p:cNvPr>
              <p:cNvSpPr/>
              <p:nvPr/>
            </p:nvSpPr>
            <p:spPr bwMode="auto">
              <a:xfrm>
                <a:off x="490" y="190"/>
                <a:ext cx="3" cy="2"/>
              </a:xfrm>
              <a:custGeom>
                <a:avLst/>
                <a:gdLst>
                  <a:gd name="T0" fmla="*/ 2 w 2"/>
                  <a:gd name="T1" fmla="*/ 1 h 1"/>
                  <a:gd name="T2" fmla="*/ 1 w 2"/>
                  <a:gd name="T3" fmla="*/ 0 h 1"/>
                  <a:gd name="T4" fmla="*/ 1 w 2"/>
                  <a:gd name="T5" fmla="*/ 0 h 1"/>
                  <a:gd name="T6" fmla="*/ 0 w 2"/>
                  <a:gd name="T7" fmla="*/ 1 h 1"/>
                  <a:gd name="T8" fmla="*/ 1 w 2"/>
                  <a:gd name="T9" fmla="*/ 1 h 1"/>
                  <a:gd name="T10" fmla="*/ 1 w 2"/>
                  <a:gd name="T11" fmla="*/ 1 h 1"/>
                  <a:gd name="T12" fmla="*/ 2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1"/>
                    </a:moveTo>
                    <a:cubicBezTo>
                      <a:pt x="2" y="0"/>
                      <a:pt x="2"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6" name="椭圆 85">
                <a:extLst>
                  <a:ext uri="{FF2B5EF4-FFF2-40B4-BE49-F238E27FC236}">
                    <a16:creationId xmlns:a16="http://schemas.microsoft.com/office/drawing/2014/main" id="{386720F8-8CD3-4D17-97AD-5BC782B5F8B9}"/>
                  </a:ext>
                </a:extLst>
              </p:cNvPr>
              <p:cNvSpPr/>
              <p:nvPr/>
            </p:nvSpPr>
            <p:spPr bwMode="auto">
              <a:xfrm>
                <a:off x="491" y="188"/>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7" name="任意多边形: 形状 86">
                <a:extLst>
                  <a:ext uri="{FF2B5EF4-FFF2-40B4-BE49-F238E27FC236}">
                    <a16:creationId xmlns:a16="http://schemas.microsoft.com/office/drawing/2014/main" id="{873CB410-113C-4803-B9BE-B1B91C7FF5F6}"/>
                  </a:ext>
                </a:extLst>
              </p:cNvPr>
              <p:cNvSpPr/>
              <p:nvPr/>
            </p:nvSpPr>
            <p:spPr bwMode="auto">
              <a:xfrm>
                <a:off x="491" y="192"/>
                <a:ext cx="0" cy="1"/>
              </a:xfrm>
              <a:custGeom>
                <a:avLst/>
                <a:gdLst>
                  <a:gd name="T0" fmla="*/ 1 h 1"/>
                  <a:gd name="T1" fmla="*/ 1 h 1"/>
                  <a:gd name="T2" fmla="*/ 0 h 1"/>
                  <a:gd name="T3" fmla="*/ 1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0"/>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8" name="椭圆 87">
                <a:extLst>
                  <a:ext uri="{FF2B5EF4-FFF2-40B4-BE49-F238E27FC236}">
                    <a16:creationId xmlns:a16="http://schemas.microsoft.com/office/drawing/2014/main" id="{93B8C88E-2BD9-4451-9F8A-4E09F4E618B3}"/>
                  </a:ext>
                </a:extLst>
              </p:cNvPr>
              <p:cNvSpPr/>
              <p:nvPr/>
            </p:nvSpPr>
            <p:spPr bwMode="auto">
              <a:xfrm>
                <a:off x="1130" y="192"/>
                <a:ext cx="2"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89" name="任意多边形: 形状 88">
                <a:extLst>
                  <a:ext uri="{FF2B5EF4-FFF2-40B4-BE49-F238E27FC236}">
                    <a16:creationId xmlns:a16="http://schemas.microsoft.com/office/drawing/2014/main" id="{C3DA85FD-355A-410F-BAE7-F40D8BA840DA}"/>
                  </a:ext>
                </a:extLst>
              </p:cNvPr>
              <p:cNvSpPr/>
              <p:nvPr/>
            </p:nvSpPr>
            <p:spPr bwMode="auto">
              <a:xfrm>
                <a:off x="1007" y="319"/>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0" name="椭圆 89">
                <a:extLst>
                  <a:ext uri="{FF2B5EF4-FFF2-40B4-BE49-F238E27FC236}">
                    <a16:creationId xmlns:a16="http://schemas.microsoft.com/office/drawing/2014/main" id="{CE05A08F-785C-43C2-8449-7D9BB4B55D8E}"/>
                  </a:ext>
                </a:extLst>
              </p:cNvPr>
              <p:cNvSpPr/>
              <p:nvPr/>
            </p:nvSpPr>
            <p:spPr bwMode="auto">
              <a:xfrm>
                <a:off x="1007" y="3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1" name="任意多边形: 形状 90">
                <a:extLst>
                  <a:ext uri="{FF2B5EF4-FFF2-40B4-BE49-F238E27FC236}">
                    <a16:creationId xmlns:a16="http://schemas.microsoft.com/office/drawing/2014/main" id="{B8BE0F52-E732-49F6-AE16-34DA3449CA08}"/>
                  </a:ext>
                </a:extLst>
              </p:cNvPr>
              <p:cNvSpPr/>
              <p:nvPr/>
            </p:nvSpPr>
            <p:spPr bwMode="auto">
              <a:xfrm>
                <a:off x="1007" y="316"/>
                <a:ext cx="0" cy="2"/>
              </a:xfrm>
              <a:custGeom>
                <a:avLst/>
                <a:gdLst>
                  <a:gd name="T0" fmla="*/ 0 h 1"/>
                  <a:gd name="T1" fmla="*/ 0 h 1"/>
                  <a:gd name="T2" fmla="*/ 0 h 1"/>
                  <a:gd name="T3" fmla="*/ 0 h 1"/>
                  <a:gd name="T4" fmla="*/ 1 h 1"/>
                  <a:gd name="T5" fmla="*/ 1 h 1"/>
                  <a:gd name="T6" fmla="*/ 0 h 1"/>
                </a:gdLst>
                <a:ahLst/>
                <a:cxnLst>
                  <a:cxn ang="0">
                    <a:pos x="0" y="T0"/>
                  </a:cxn>
                  <a:cxn ang="0">
                    <a:pos x="0" y="T1"/>
                  </a:cxn>
                  <a:cxn ang="0">
                    <a:pos x="0" y="T2"/>
                  </a:cxn>
                  <a:cxn ang="0">
                    <a:pos x="0" y="T3"/>
                  </a:cxn>
                  <a:cxn ang="0">
                    <a:pos x="0" y="T4"/>
                  </a:cxn>
                  <a:cxn ang="0">
                    <a:pos x="0" y="T5"/>
                  </a:cxn>
                  <a:cxn ang="0">
                    <a:pos x="0" y="T6"/>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2" name="任意多边形: 形状 91">
                <a:extLst>
                  <a:ext uri="{FF2B5EF4-FFF2-40B4-BE49-F238E27FC236}">
                    <a16:creationId xmlns:a16="http://schemas.microsoft.com/office/drawing/2014/main" id="{E8656B50-554F-49D1-8BE1-6467D4A33086}"/>
                  </a:ext>
                </a:extLst>
              </p:cNvPr>
              <p:cNvSpPr/>
              <p:nvPr/>
            </p:nvSpPr>
            <p:spPr bwMode="auto">
              <a:xfrm>
                <a:off x="1007" y="314"/>
                <a:ext cx="1" cy="2"/>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3" name="任意多边形: 形状 92">
                <a:extLst>
                  <a:ext uri="{FF2B5EF4-FFF2-40B4-BE49-F238E27FC236}">
                    <a16:creationId xmlns:a16="http://schemas.microsoft.com/office/drawing/2014/main" id="{B7C07E5D-2BFB-491B-A739-1EFA134C4DF9}"/>
                  </a:ext>
                </a:extLst>
              </p:cNvPr>
              <p:cNvSpPr/>
              <p:nvPr/>
            </p:nvSpPr>
            <p:spPr bwMode="auto">
              <a:xfrm>
                <a:off x="1005" y="311"/>
                <a:ext cx="3" cy="3"/>
              </a:xfrm>
              <a:custGeom>
                <a:avLst/>
                <a:gdLst>
                  <a:gd name="T0" fmla="*/ 1 w 2"/>
                  <a:gd name="T1" fmla="*/ 0 h 2"/>
                  <a:gd name="T2" fmla="*/ 1 w 2"/>
                  <a:gd name="T3" fmla="*/ 2 h 2"/>
                  <a:gd name="T4" fmla="*/ 1 w 2"/>
                  <a:gd name="T5" fmla="*/ 0 h 2"/>
                </a:gdLst>
                <a:ahLst/>
                <a:cxnLst>
                  <a:cxn ang="0">
                    <a:pos x="T0" y="T1"/>
                  </a:cxn>
                  <a:cxn ang="0">
                    <a:pos x="T2" y="T3"/>
                  </a:cxn>
                  <a:cxn ang="0">
                    <a:pos x="T4" y="T5"/>
                  </a:cxn>
                </a:cxnLst>
                <a:rect l="0" t="0" r="r" b="b"/>
                <a:pathLst>
                  <a:path w="2" h="2">
                    <a:moveTo>
                      <a:pt x="1" y="0"/>
                    </a:moveTo>
                    <a:cubicBezTo>
                      <a:pt x="1" y="0"/>
                      <a:pt x="0" y="2"/>
                      <a:pt x="1" y="2"/>
                    </a:cubicBezTo>
                    <a:cubicBezTo>
                      <a:pt x="2" y="2"/>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4" name="任意多边形: 形状 93">
                <a:extLst>
                  <a:ext uri="{FF2B5EF4-FFF2-40B4-BE49-F238E27FC236}">
                    <a16:creationId xmlns:a16="http://schemas.microsoft.com/office/drawing/2014/main" id="{D3282016-BEBF-4B47-BC69-BCB26E9B6D4E}"/>
                  </a:ext>
                </a:extLst>
              </p:cNvPr>
              <p:cNvSpPr/>
              <p:nvPr/>
            </p:nvSpPr>
            <p:spPr bwMode="auto">
              <a:xfrm>
                <a:off x="1129" y="187"/>
                <a:ext cx="3" cy="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5" name="椭圆 94">
                <a:extLst>
                  <a:ext uri="{FF2B5EF4-FFF2-40B4-BE49-F238E27FC236}">
                    <a16:creationId xmlns:a16="http://schemas.microsoft.com/office/drawing/2014/main" id="{A70740FA-869E-496E-8294-7F93F3D9C445}"/>
                  </a:ext>
                </a:extLst>
              </p:cNvPr>
              <p:cNvSpPr/>
              <p:nvPr/>
            </p:nvSpPr>
            <p:spPr bwMode="auto">
              <a:xfrm>
                <a:off x="903" y="280"/>
                <a:ext cx="1" cy="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6" name="任意多边形: 形状 95">
                <a:extLst>
                  <a:ext uri="{FF2B5EF4-FFF2-40B4-BE49-F238E27FC236}">
                    <a16:creationId xmlns:a16="http://schemas.microsoft.com/office/drawing/2014/main" id="{466C39F1-6097-41D2-8E2B-E79304CAA2C2}"/>
                  </a:ext>
                </a:extLst>
              </p:cNvPr>
              <p:cNvSpPr/>
              <p:nvPr/>
            </p:nvSpPr>
            <p:spPr bwMode="auto">
              <a:xfrm>
                <a:off x="1005" y="318"/>
                <a:ext cx="3" cy="1"/>
              </a:xfrm>
              <a:custGeom>
                <a:avLst/>
                <a:gdLst>
                  <a:gd name="T0" fmla="*/ 2 w 2"/>
                  <a:gd name="T1" fmla="*/ 0 h 1"/>
                  <a:gd name="T2" fmla="*/ 1 w 2"/>
                  <a:gd name="T3" fmla="*/ 0 h 1"/>
                  <a:gd name="T4" fmla="*/ 1 w 2"/>
                  <a:gd name="T5" fmla="*/ 0 h 1"/>
                  <a:gd name="T6" fmla="*/ 0 w 2"/>
                  <a:gd name="T7" fmla="*/ 0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0"/>
                      <a:pt x="1" y="0"/>
                    </a:cubicBezTo>
                    <a:cubicBezTo>
                      <a:pt x="1" y="0"/>
                      <a:pt x="1" y="0"/>
                      <a:pt x="1" y="0"/>
                    </a:cubicBezTo>
                    <a:cubicBezTo>
                      <a:pt x="1" y="0"/>
                      <a:pt x="0" y="0"/>
                      <a:pt x="0" y="0"/>
                    </a:cubicBezTo>
                    <a:cubicBezTo>
                      <a:pt x="0" y="0"/>
                      <a:pt x="1" y="1"/>
                      <a:pt x="1"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7" name="任意多边形: 形状 96">
                <a:extLst>
                  <a:ext uri="{FF2B5EF4-FFF2-40B4-BE49-F238E27FC236}">
                    <a16:creationId xmlns:a16="http://schemas.microsoft.com/office/drawing/2014/main" id="{5E16616B-23E2-46A4-BEA4-3252C14ED864}"/>
                  </a:ext>
                </a:extLst>
              </p:cNvPr>
              <p:cNvSpPr/>
              <p:nvPr/>
            </p:nvSpPr>
            <p:spPr bwMode="auto">
              <a:xfrm>
                <a:off x="1914" y="278"/>
                <a:ext cx="351" cy="342"/>
              </a:xfrm>
              <a:custGeom>
                <a:avLst/>
                <a:gdLst>
                  <a:gd name="T0" fmla="*/ 17 w 216"/>
                  <a:gd name="T1" fmla="*/ 208 h 209"/>
                  <a:gd name="T2" fmla="*/ 106 w 216"/>
                  <a:gd name="T3" fmla="*/ 97 h 209"/>
                  <a:gd name="T4" fmla="*/ 184 w 216"/>
                  <a:gd name="T5" fmla="*/ 173 h 209"/>
                  <a:gd name="T6" fmla="*/ 199 w 216"/>
                  <a:gd name="T7" fmla="*/ 209 h 209"/>
                  <a:gd name="T8" fmla="*/ 216 w 216"/>
                  <a:gd name="T9" fmla="*/ 209 h 209"/>
                  <a:gd name="T10" fmla="*/ 208 w 216"/>
                  <a:gd name="T11" fmla="*/ 168 h 209"/>
                  <a:gd name="T12" fmla="*/ 106 w 216"/>
                  <a:gd name="T13" fmla="*/ 1 h 209"/>
                  <a:gd name="T14" fmla="*/ 0 w 216"/>
                  <a:gd name="T15" fmla="*/ 208 h 209"/>
                  <a:gd name="T16" fmla="*/ 17 w 216"/>
                  <a:gd name="T17" fmla="*/ 20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 h="209">
                    <a:moveTo>
                      <a:pt x="17" y="208"/>
                    </a:moveTo>
                    <a:cubicBezTo>
                      <a:pt x="40" y="143"/>
                      <a:pt x="77" y="98"/>
                      <a:pt x="106" y="97"/>
                    </a:cubicBezTo>
                    <a:cubicBezTo>
                      <a:pt x="130" y="97"/>
                      <a:pt x="161" y="127"/>
                      <a:pt x="184" y="173"/>
                    </a:cubicBezTo>
                    <a:cubicBezTo>
                      <a:pt x="190" y="184"/>
                      <a:pt x="195" y="196"/>
                      <a:pt x="199" y="209"/>
                    </a:cubicBezTo>
                    <a:cubicBezTo>
                      <a:pt x="205" y="209"/>
                      <a:pt x="210" y="209"/>
                      <a:pt x="216" y="209"/>
                    </a:cubicBezTo>
                    <a:cubicBezTo>
                      <a:pt x="214" y="194"/>
                      <a:pt x="211" y="181"/>
                      <a:pt x="208" y="168"/>
                    </a:cubicBezTo>
                    <a:cubicBezTo>
                      <a:pt x="187" y="69"/>
                      <a:pt x="149" y="0"/>
                      <a:pt x="106" y="1"/>
                    </a:cubicBezTo>
                    <a:cubicBezTo>
                      <a:pt x="56" y="1"/>
                      <a:pt x="19" y="89"/>
                      <a:pt x="0" y="208"/>
                    </a:cubicBezTo>
                    <a:cubicBezTo>
                      <a:pt x="6" y="208"/>
                      <a:pt x="12" y="208"/>
                      <a:pt x="17"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8" name="任意多边形: 形状 97">
                <a:extLst>
                  <a:ext uri="{FF2B5EF4-FFF2-40B4-BE49-F238E27FC236}">
                    <a16:creationId xmlns:a16="http://schemas.microsoft.com/office/drawing/2014/main" id="{7A4F2B0E-D7EE-4FEE-843F-AD2412799181}"/>
                  </a:ext>
                </a:extLst>
              </p:cNvPr>
              <p:cNvSpPr/>
              <p:nvPr/>
            </p:nvSpPr>
            <p:spPr bwMode="auto">
              <a:xfrm>
                <a:off x="2" y="23"/>
                <a:ext cx="244" cy="604"/>
              </a:xfrm>
              <a:custGeom>
                <a:avLst/>
                <a:gdLst>
                  <a:gd name="T0" fmla="*/ 1 w 150"/>
                  <a:gd name="T1" fmla="*/ 34 h 369"/>
                  <a:gd name="T2" fmla="*/ 9 w 150"/>
                  <a:gd name="T3" fmla="*/ 41 h 369"/>
                  <a:gd name="T4" fmla="*/ 8 w 150"/>
                  <a:gd name="T5" fmla="*/ 46 h 369"/>
                  <a:gd name="T6" fmla="*/ 10 w 150"/>
                  <a:gd name="T7" fmla="*/ 54 h 369"/>
                  <a:gd name="T8" fmla="*/ 12 w 150"/>
                  <a:gd name="T9" fmla="*/ 65 h 369"/>
                  <a:gd name="T10" fmla="*/ 12 w 150"/>
                  <a:gd name="T11" fmla="*/ 74 h 369"/>
                  <a:gd name="T12" fmla="*/ 18 w 150"/>
                  <a:gd name="T13" fmla="*/ 78 h 369"/>
                  <a:gd name="T14" fmla="*/ 30 w 150"/>
                  <a:gd name="T15" fmla="*/ 125 h 369"/>
                  <a:gd name="T16" fmla="*/ 26 w 150"/>
                  <a:gd name="T17" fmla="*/ 150 h 369"/>
                  <a:gd name="T18" fmla="*/ 33 w 150"/>
                  <a:gd name="T19" fmla="*/ 161 h 369"/>
                  <a:gd name="T20" fmla="*/ 38 w 150"/>
                  <a:gd name="T21" fmla="*/ 174 h 369"/>
                  <a:gd name="T22" fmla="*/ 34 w 150"/>
                  <a:gd name="T23" fmla="*/ 211 h 369"/>
                  <a:gd name="T24" fmla="*/ 35 w 150"/>
                  <a:gd name="T25" fmla="*/ 255 h 369"/>
                  <a:gd name="T26" fmla="*/ 39 w 150"/>
                  <a:gd name="T27" fmla="*/ 282 h 369"/>
                  <a:gd name="T28" fmla="*/ 43 w 150"/>
                  <a:gd name="T29" fmla="*/ 322 h 369"/>
                  <a:gd name="T30" fmla="*/ 50 w 150"/>
                  <a:gd name="T31" fmla="*/ 357 h 369"/>
                  <a:gd name="T32" fmla="*/ 109 w 150"/>
                  <a:gd name="T33" fmla="*/ 367 h 369"/>
                  <a:gd name="T34" fmla="*/ 127 w 150"/>
                  <a:gd name="T35" fmla="*/ 348 h 369"/>
                  <a:gd name="T36" fmla="*/ 129 w 150"/>
                  <a:gd name="T37" fmla="*/ 323 h 369"/>
                  <a:gd name="T38" fmla="*/ 141 w 150"/>
                  <a:gd name="T39" fmla="*/ 256 h 369"/>
                  <a:gd name="T40" fmla="*/ 148 w 150"/>
                  <a:gd name="T41" fmla="*/ 217 h 369"/>
                  <a:gd name="T42" fmla="*/ 143 w 150"/>
                  <a:gd name="T43" fmla="*/ 202 h 369"/>
                  <a:gd name="T44" fmla="*/ 138 w 150"/>
                  <a:gd name="T45" fmla="*/ 179 h 369"/>
                  <a:gd name="T46" fmla="*/ 121 w 150"/>
                  <a:gd name="T47" fmla="*/ 171 h 369"/>
                  <a:gd name="T48" fmla="*/ 107 w 150"/>
                  <a:gd name="T49" fmla="*/ 154 h 369"/>
                  <a:gd name="T50" fmla="*/ 98 w 150"/>
                  <a:gd name="T51" fmla="*/ 145 h 369"/>
                  <a:gd name="T52" fmla="*/ 99 w 150"/>
                  <a:gd name="T53" fmla="*/ 138 h 369"/>
                  <a:gd name="T54" fmla="*/ 97 w 150"/>
                  <a:gd name="T55" fmla="*/ 124 h 369"/>
                  <a:gd name="T56" fmla="*/ 97 w 150"/>
                  <a:gd name="T57" fmla="*/ 115 h 369"/>
                  <a:gd name="T58" fmla="*/ 92 w 150"/>
                  <a:gd name="T59" fmla="*/ 107 h 369"/>
                  <a:gd name="T60" fmla="*/ 87 w 150"/>
                  <a:gd name="T61" fmla="*/ 103 h 369"/>
                  <a:gd name="T62" fmla="*/ 87 w 150"/>
                  <a:gd name="T63" fmla="*/ 84 h 369"/>
                  <a:gd name="T64" fmla="*/ 78 w 150"/>
                  <a:gd name="T65" fmla="*/ 99 h 369"/>
                  <a:gd name="T66" fmla="*/ 69 w 150"/>
                  <a:gd name="T67" fmla="*/ 91 h 369"/>
                  <a:gd name="T68" fmla="*/ 69 w 150"/>
                  <a:gd name="T69" fmla="*/ 99 h 369"/>
                  <a:gd name="T70" fmla="*/ 43 w 150"/>
                  <a:gd name="T71" fmla="*/ 91 h 369"/>
                  <a:gd name="T72" fmla="*/ 60 w 150"/>
                  <a:gd name="T73" fmla="*/ 109 h 369"/>
                  <a:gd name="T74" fmla="*/ 44 w 150"/>
                  <a:gd name="T75" fmla="*/ 111 h 369"/>
                  <a:gd name="T76" fmla="*/ 28 w 150"/>
                  <a:gd name="T77" fmla="*/ 59 h 369"/>
                  <a:gd name="T78" fmla="*/ 21 w 150"/>
                  <a:gd name="T79" fmla="*/ 42 h 369"/>
                  <a:gd name="T80" fmla="*/ 29 w 150"/>
                  <a:gd name="T81" fmla="*/ 36 h 369"/>
                  <a:gd name="T82" fmla="*/ 31 w 150"/>
                  <a:gd name="T83" fmla="*/ 24 h 369"/>
                  <a:gd name="T84" fmla="*/ 27 w 150"/>
                  <a:gd name="T85" fmla="*/ 23 h 369"/>
                  <a:gd name="T86" fmla="*/ 21 w 150"/>
                  <a:gd name="T87" fmla="*/ 20 h 369"/>
                  <a:gd name="T88" fmla="*/ 30 w 150"/>
                  <a:gd name="T89" fmla="*/ 6 h 369"/>
                  <a:gd name="T90" fmla="*/ 22 w 150"/>
                  <a:gd name="T91" fmla="*/ 6 h 369"/>
                  <a:gd name="T92" fmla="*/ 9 w 150"/>
                  <a:gd name="T93" fmla="*/ 8 h 369"/>
                  <a:gd name="T94" fmla="*/ 9 w 150"/>
                  <a:gd name="T95" fmla="*/ 20 h 369"/>
                  <a:gd name="T96" fmla="*/ 4 w 150"/>
                  <a:gd name="T97" fmla="*/ 23 h 369"/>
                  <a:gd name="T98" fmla="*/ 0 w 150"/>
                  <a:gd name="T99" fmla="*/ 24 h 369"/>
                  <a:gd name="T100" fmla="*/ 62 w 150"/>
                  <a:gd name="T101" fmla="*/ 126 h 369"/>
                  <a:gd name="T102" fmla="*/ 66 w 150"/>
                  <a:gd name="T103" fmla="*/ 131 h 369"/>
                  <a:gd name="T104" fmla="*/ 56 w 150"/>
                  <a:gd name="T105" fmla="*/ 135 h 369"/>
                  <a:gd name="T106" fmla="*/ 53 w 150"/>
                  <a:gd name="T107" fmla="*/ 127 h 369"/>
                  <a:gd name="T108" fmla="*/ 54 w 150"/>
                  <a:gd name="T109" fmla="*/ 120 h 369"/>
                  <a:gd name="T110" fmla="*/ 54 w 150"/>
                  <a:gd name="T111" fmla="*/ 112 h 369"/>
                  <a:gd name="T112" fmla="*/ 61 w 150"/>
                  <a:gd name="T113" fmla="*/ 116 h 369"/>
                  <a:gd name="T114" fmla="*/ 50 w 150"/>
                  <a:gd name="T115" fmla="*/ 120 h 369"/>
                  <a:gd name="T116" fmla="*/ 44 w 150"/>
                  <a:gd name="T117" fmla="*/ 1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0" h="369">
                    <a:moveTo>
                      <a:pt x="2" y="28"/>
                    </a:moveTo>
                    <a:cubicBezTo>
                      <a:pt x="2" y="28"/>
                      <a:pt x="2" y="31"/>
                      <a:pt x="1" y="32"/>
                    </a:cubicBezTo>
                    <a:cubicBezTo>
                      <a:pt x="0" y="32"/>
                      <a:pt x="0" y="33"/>
                      <a:pt x="1" y="34"/>
                    </a:cubicBezTo>
                    <a:cubicBezTo>
                      <a:pt x="2" y="35"/>
                      <a:pt x="3" y="36"/>
                      <a:pt x="5" y="37"/>
                    </a:cubicBezTo>
                    <a:cubicBezTo>
                      <a:pt x="5" y="37"/>
                      <a:pt x="6" y="37"/>
                      <a:pt x="7" y="37"/>
                    </a:cubicBezTo>
                    <a:cubicBezTo>
                      <a:pt x="6" y="38"/>
                      <a:pt x="7" y="40"/>
                      <a:pt x="9" y="41"/>
                    </a:cubicBezTo>
                    <a:cubicBezTo>
                      <a:pt x="9" y="42"/>
                      <a:pt x="10" y="43"/>
                      <a:pt x="10" y="43"/>
                    </a:cubicBezTo>
                    <a:cubicBezTo>
                      <a:pt x="10" y="45"/>
                      <a:pt x="10" y="45"/>
                      <a:pt x="10" y="45"/>
                    </a:cubicBezTo>
                    <a:cubicBezTo>
                      <a:pt x="10" y="45"/>
                      <a:pt x="8" y="45"/>
                      <a:pt x="8" y="46"/>
                    </a:cubicBezTo>
                    <a:cubicBezTo>
                      <a:pt x="8" y="48"/>
                      <a:pt x="9" y="49"/>
                      <a:pt x="9" y="49"/>
                    </a:cubicBezTo>
                    <a:cubicBezTo>
                      <a:pt x="9" y="49"/>
                      <a:pt x="8" y="49"/>
                      <a:pt x="8" y="51"/>
                    </a:cubicBezTo>
                    <a:cubicBezTo>
                      <a:pt x="8" y="53"/>
                      <a:pt x="10" y="54"/>
                      <a:pt x="10" y="54"/>
                    </a:cubicBezTo>
                    <a:cubicBezTo>
                      <a:pt x="10" y="54"/>
                      <a:pt x="8" y="55"/>
                      <a:pt x="9" y="57"/>
                    </a:cubicBezTo>
                    <a:cubicBezTo>
                      <a:pt x="10" y="59"/>
                      <a:pt x="11" y="59"/>
                      <a:pt x="11" y="59"/>
                    </a:cubicBezTo>
                    <a:cubicBezTo>
                      <a:pt x="11" y="59"/>
                      <a:pt x="12" y="64"/>
                      <a:pt x="12" y="65"/>
                    </a:cubicBezTo>
                    <a:cubicBezTo>
                      <a:pt x="11" y="67"/>
                      <a:pt x="11" y="68"/>
                      <a:pt x="11" y="68"/>
                    </a:cubicBezTo>
                    <a:cubicBezTo>
                      <a:pt x="11" y="68"/>
                      <a:pt x="10" y="69"/>
                      <a:pt x="10" y="70"/>
                    </a:cubicBezTo>
                    <a:cubicBezTo>
                      <a:pt x="11" y="72"/>
                      <a:pt x="12" y="72"/>
                      <a:pt x="12" y="74"/>
                    </a:cubicBezTo>
                    <a:cubicBezTo>
                      <a:pt x="12" y="77"/>
                      <a:pt x="13" y="77"/>
                      <a:pt x="13" y="77"/>
                    </a:cubicBezTo>
                    <a:cubicBezTo>
                      <a:pt x="13" y="77"/>
                      <a:pt x="14" y="81"/>
                      <a:pt x="16" y="81"/>
                    </a:cubicBezTo>
                    <a:cubicBezTo>
                      <a:pt x="17" y="81"/>
                      <a:pt x="18" y="79"/>
                      <a:pt x="18" y="78"/>
                    </a:cubicBezTo>
                    <a:cubicBezTo>
                      <a:pt x="18" y="77"/>
                      <a:pt x="19" y="83"/>
                      <a:pt x="20" y="87"/>
                    </a:cubicBezTo>
                    <a:cubicBezTo>
                      <a:pt x="20" y="91"/>
                      <a:pt x="22" y="104"/>
                      <a:pt x="25" y="111"/>
                    </a:cubicBezTo>
                    <a:cubicBezTo>
                      <a:pt x="28" y="118"/>
                      <a:pt x="29" y="122"/>
                      <a:pt x="30" y="125"/>
                    </a:cubicBezTo>
                    <a:cubicBezTo>
                      <a:pt x="31" y="129"/>
                      <a:pt x="32" y="132"/>
                      <a:pt x="31" y="134"/>
                    </a:cubicBezTo>
                    <a:cubicBezTo>
                      <a:pt x="30" y="136"/>
                      <a:pt x="27" y="144"/>
                      <a:pt x="26" y="150"/>
                    </a:cubicBezTo>
                    <a:cubicBezTo>
                      <a:pt x="26" y="150"/>
                      <a:pt x="26" y="150"/>
                      <a:pt x="26" y="150"/>
                    </a:cubicBezTo>
                    <a:cubicBezTo>
                      <a:pt x="26" y="154"/>
                      <a:pt x="26" y="157"/>
                      <a:pt x="26" y="159"/>
                    </a:cubicBezTo>
                    <a:cubicBezTo>
                      <a:pt x="27" y="160"/>
                      <a:pt x="27" y="160"/>
                      <a:pt x="28" y="160"/>
                    </a:cubicBezTo>
                    <a:cubicBezTo>
                      <a:pt x="32" y="160"/>
                      <a:pt x="32" y="161"/>
                      <a:pt x="33" y="161"/>
                    </a:cubicBezTo>
                    <a:cubicBezTo>
                      <a:pt x="33" y="161"/>
                      <a:pt x="33" y="161"/>
                      <a:pt x="33" y="162"/>
                    </a:cubicBezTo>
                    <a:cubicBezTo>
                      <a:pt x="33" y="163"/>
                      <a:pt x="33" y="165"/>
                      <a:pt x="35" y="167"/>
                    </a:cubicBezTo>
                    <a:cubicBezTo>
                      <a:pt x="37" y="169"/>
                      <a:pt x="37" y="168"/>
                      <a:pt x="38" y="174"/>
                    </a:cubicBezTo>
                    <a:cubicBezTo>
                      <a:pt x="39" y="181"/>
                      <a:pt x="39" y="181"/>
                      <a:pt x="41" y="186"/>
                    </a:cubicBezTo>
                    <a:cubicBezTo>
                      <a:pt x="43" y="191"/>
                      <a:pt x="43" y="192"/>
                      <a:pt x="43" y="192"/>
                    </a:cubicBezTo>
                    <a:cubicBezTo>
                      <a:pt x="43" y="192"/>
                      <a:pt x="37" y="200"/>
                      <a:pt x="34" y="211"/>
                    </a:cubicBezTo>
                    <a:cubicBezTo>
                      <a:pt x="32" y="221"/>
                      <a:pt x="32" y="231"/>
                      <a:pt x="34" y="233"/>
                    </a:cubicBezTo>
                    <a:cubicBezTo>
                      <a:pt x="35" y="236"/>
                      <a:pt x="36" y="238"/>
                      <a:pt x="36" y="238"/>
                    </a:cubicBezTo>
                    <a:cubicBezTo>
                      <a:pt x="36" y="238"/>
                      <a:pt x="34" y="247"/>
                      <a:pt x="35" y="255"/>
                    </a:cubicBezTo>
                    <a:cubicBezTo>
                      <a:pt x="35" y="262"/>
                      <a:pt x="35" y="267"/>
                      <a:pt x="36" y="271"/>
                    </a:cubicBezTo>
                    <a:cubicBezTo>
                      <a:pt x="37" y="274"/>
                      <a:pt x="38" y="277"/>
                      <a:pt x="38" y="277"/>
                    </a:cubicBezTo>
                    <a:cubicBezTo>
                      <a:pt x="38" y="277"/>
                      <a:pt x="38" y="280"/>
                      <a:pt x="39" y="282"/>
                    </a:cubicBezTo>
                    <a:cubicBezTo>
                      <a:pt x="40" y="285"/>
                      <a:pt x="40" y="288"/>
                      <a:pt x="40" y="288"/>
                    </a:cubicBezTo>
                    <a:cubicBezTo>
                      <a:pt x="40" y="288"/>
                      <a:pt x="40" y="304"/>
                      <a:pt x="41" y="310"/>
                    </a:cubicBezTo>
                    <a:cubicBezTo>
                      <a:pt x="42" y="316"/>
                      <a:pt x="42" y="318"/>
                      <a:pt x="43" y="322"/>
                    </a:cubicBezTo>
                    <a:cubicBezTo>
                      <a:pt x="44" y="326"/>
                      <a:pt x="45" y="331"/>
                      <a:pt x="47" y="336"/>
                    </a:cubicBezTo>
                    <a:cubicBezTo>
                      <a:pt x="48" y="341"/>
                      <a:pt x="50" y="347"/>
                      <a:pt x="50" y="347"/>
                    </a:cubicBezTo>
                    <a:cubicBezTo>
                      <a:pt x="50" y="347"/>
                      <a:pt x="51" y="350"/>
                      <a:pt x="50" y="357"/>
                    </a:cubicBezTo>
                    <a:cubicBezTo>
                      <a:pt x="50" y="360"/>
                      <a:pt x="50" y="364"/>
                      <a:pt x="49" y="369"/>
                    </a:cubicBezTo>
                    <a:cubicBezTo>
                      <a:pt x="58" y="368"/>
                      <a:pt x="66" y="368"/>
                      <a:pt x="74" y="368"/>
                    </a:cubicBezTo>
                    <a:cubicBezTo>
                      <a:pt x="86" y="368"/>
                      <a:pt x="98" y="367"/>
                      <a:pt x="109" y="367"/>
                    </a:cubicBezTo>
                    <a:cubicBezTo>
                      <a:pt x="115" y="367"/>
                      <a:pt x="121" y="366"/>
                      <a:pt x="127" y="366"/>
                    </a:cubicBezTo>
                    <a:cubicBezTo>
                      <a:pt x="127" y="363"/>
                      <a:pt x="126" y="360"/>
                      <a:pt x="126" y="358"/>
                    </a:cubicBezTo>
                    <a:cubicBezTo>
                      <a:pt x="126" y="353"/>
                      <a:pt x="127" y="348"/>
                      <a:pt x="127" y="348"/>
                    </a:cubicBezTo>
                    <a:cubicBezTo>
                      <a:pt x="127" y="348"/>
                      <a:pt x="130" y="346"/>
                      <a:pt x="129" y="342"/>
                    </a:cubicBezTo>
                    <a:cubicBezTo>
                      <a:pt x="128" y="338"/>
                      <a:pt x="128" y="328"/>
                      <a:pt x="128" y="328"/>
                    </a:cubicBezTo>
                    <a:cubicBezTo>
                      <a:pt x="128" y="328"/>
                      <a:pt x="129" y="329"/>
                      <a:pt x="129" y="323"/>
                    </a:cubicBezTo>
                    <a:cubicBezTo>
                      <a:pt x="128" y="318"/>
                      <a:pt x="124" y="259"/>
                      <a:pt x="124" y="259"/>
                    </a:cubicBezTo>
                    <a:cubicBezTo>
                      <a:pt x="124" y="259"/>
                      <a:pt x="127" y="259"/>
                      <a:pt x="129" y="261"/>
                    </a:cubicBezTo>
                    <a:cubicBezTo>
                      <a:pt x="131" y="262"/>
                      <a:pt x="138" y="262"/>
                      <a:pt x="141" y="256"/>
                    </a:cubicBezTo>
                    <a:cubicBezTo>
                      <a:pt x="145" y="249"/>
                      <a:pt x="146" y="244"/>
                      <a:pt x="147" y="241"/>
                    </a:cubicBezTo>
                    <a:cubicBezTo>
                      <a:pt x="147" y="238"/>
                      <a:pt x="150" y="233"/>
                      <a:pt x="150" y="229"/>
                    </a:cubicBezTo>
                    <a:cubicBezTo>
                      <a:pt x="149" y="226"/>
                      <a:pt x="150" y="219"/>
                      <a:pt x="148" y="217"/>
                    </a:cubicBezTo>
                    <a:cubicBezTo>
                      <a:pt x="146" y="215"/>
                      <a:pt x="147" y="211"/>
                      <a:pt x="146" y="209"/>
                    </a:cubicBezTo>
                    <a:cubicBezTo>
                      <a:pt x="145" y="207"/>
                      <a:pt x="146" y="206"/>
                      <a:pt x="145" y="205"/>
                    </a:cubicBezTo>
                    <a:cubicBezTo>
                      <a:pt x="144" y="204"/>
                      <a:pt x="143" y="202"/>
                      <a:pt x="143" y="202"/>
                    </a:cubicBezTo>
                    <a:cubicBezTo>
                      <a:pt x="148" y="189"/>
                      <a:pt x="148" y="189"/>
                      <a:pt x="148" y="189"/>
                    </a:cubicBezTo>
                    <a:cubicBezTo>
                      <a:pt x="143" y="180"/>
                      <a:pt x="143" y="180"/>
                      <a:pt x="143" y="180"/>
                    </a:cubicBezTo>
                    <a:cubicBezTo>
                      <a:pt x="138" y="179"/>
                      <a:pt x="138" y="179"/>
                      <a:pt x="138" y="179"/>
                    </a:cubicBezTo>
                    <a:cubicBezTo>
                      <a:pt x="133" y="189"/>
                      <a:pt x="133" y="189"/>
                      <a:pt x="133" y="189"/>
                    </a:cubicBezTo>
                    <a:cubicBezTo>
                      <a:pt x="133" y="189"/>
                      <a:pt x="131" y="188"/>
                      <a:pt x="130" y="187"/>
                    </a:cubicBezTo>
                    <a:cubicBezTo>
                      <a:pt x="129" y="186"/>
                      <a:pt x="123" y="175"/>
                      <a:pt x="121" y="171"/>
                    </a:cubicBezTo>
                    <a:cubicBezTo>
                      <a:pt x="119" y="167"/>
                      <a:pt x="117" y="164"/>
                      <a:pt x="115" y="162"/>
                    </a:cubicBezTo>
                    <a:cubicBezTo>
                      <a:pt x="113" y="159"/>
                      <a:pt x="112" y="159"/>
                      <a:pt x="110" y="158"/>
                    </a:cubicBezTo>
                    <a:cubicBezTo>
                      <a:pt x="108" y="157"/>
                      <a:pt x="111" y="156"/>
                      <a:pt x="107" y="154"/>
                    </a:cubicBezTo>
                    <a:cubicBezTo>
                      <a:pt x="104" y="153"/>
                      <a:pt x="100" y="150"/>
                      <a:pt x="99" y="147"/>
                    </a:cubicBezTo>
                    <a:cubicBezTo>
                      <a:pt x="99" y="145"/>
                      <a:pt x="98" y="145"/>
                      <a:pt x="98" y="145"/>
                    </a:cubicBezTo>
                    <a:cubicBezTo>
                      <a:pt x="98" y="145"/>
                      <a:pt x="98" y="145"/>
                      <a:pt x="98" y="145"/>
                    </a:cubicBezTo>
                    <a:cubicBezTo>
                      <a:pt x="98" y="145"/>
                      <a:pt x="98" y="144"/>
                      <a:pt x="98" y="145"/>
                    </a:cubicBezTo>
                    <a:cubicBezTo>
                      <a:pt x="98" y="145"/>
                      <a:pt x="100" y="145"/>
                      <a:pt x="101" y="143"/>
                    </a:cubicBezTo>
                    <a:cubicBezTo>
                      <a:pt x="101" y="142"/>
                      <a:pt x="99" y="138"/>
                      <a:pt x="99" y="138"/>
                    </a:cubicBezTo>
                    <a:cubicBezTo>
                      <a:pt x="99" y="138"/>
                      <a:pt x="100" y="134"/>
                      <a:pt x="100" y="131"/>
                    </a:cubicBezTo>
                    <a:cubicBezTo>
                      <a:pt x="99" y="129"/>
                      <a:pt x="97" y="128"/>
                      <a:pt x="97" y="128"/>
                    </a:cubicBezTo>
                    <a:cubicBezTo>
                      <a:pt x="97" y="124"/>
                      <a:pt x="97" y="124"/>
                      <a:pt x="97" y="124"/>
                    </a:cubicBezTo>
                    <a:cubicBezTo>
                      <a:pt x="97" y="124"/>
                      <a:pt x="97" y="126"/>
                      <a:pt x="98" y="124"/>
                    </a:cubicBezTo>
                    <a:cubicBezTo>
                      <a:pt x="99" y="122"/>
                      <a:pt x="99" y="121"/>
                      <a:pt x="98" y="118"/>
                    </a:cubicBezTo>
                    <a:cubicBezTo>
                      <a:pt x="98" y="117"/>
                      <a:pt x="98" y="116"/>
                      <a:pt x="97" y="115"/>
                    </a:cubicBezTo>
                    <a:cubicBezTo>
                      <a:pt x="117" y="110"/>
                      <a:pt x="117" y="110"/>
                      <a:pt x="117" y="110"/>
                    </a:cubicBezTo>
                    <a:cubicBezTo>
                      <a:pt x="95" y="111"/>
                      <a:pt x="95" y="111"/>
                      <a:pt x="95" y="111"/>
                    </a:cubicBezTo>
                    <a:cubicBezTo>
                      <a:pt x="94" y="109"/>
                      <a:pt x="93" y="108"/>
                      <a:pt x="92" y="107"/>
                    </a:cubicBezTo>
                    <a:cubicBezTo>
                      <a:pt x="107" y="96"/>
                      <a:pt x="107" y="96"/>
                      <a:pt x="107" y="96"/>
                    </a:cubicBezTo>
                    <a:cubicBezTo>
                      <a:pt x="89" y="104"/>
                      <a:pt x="89" y="104"/>
                      <a:pt x="89" y="104"/>
                    </a:cubicBezTo>
                    <a:cubicBezTo>
                      <a:pt x="88" y="103"/>
                      <a:pt x="88" y="103"/>
                      <a:pt x="87" y="103"/>
                    </a:cubicBezTo>
                    <a:cubicBezTo>
                      <a:pt x="86" y="102"/>
                      <a:pt x="85" y="101"/>
                      <a:pt x="84" y="101"/>
                    </a:cubicBezTo>
                    <a:cubicBezTo>
                      <a:pt x="86" y="88"/>
                      <a:pt x="86" y="88"/>
                      <a:pt x="86" y="88"/>
                    </a:cubicBezTo>
                    <a:cubicBezTo>
                      <a:pt x="87" y="84"/>
                      <a:pt x="87" y="84"/>
                      <a:pt x="87" y="84"/>
                    </a:cubicBezTo>
                    <a:cubicBezTo>
                      <a:pt x="82" y="95"/>
                      <a:pt x="82" y="95"/>
                      <a:pt x="82" y="95"/>
                    </a:cubicBezTo>
                    <a:cubicBezTo>
                      <a:pt x="79" y="99"/>
                      <a:pt x="79" y="99"/>
                      <a:pt x="79" y="99"/>
                    </a:cubicBezTo>
                    <a:cubicBezTo>
                      <a:pt x="79" y="99"/>
                      <a:pt x="79" y="99"/>
                      <a:pt x="78" y="99"/>
                    </a:cubicBezTo>
                    <a:cubicBezTo>
                      <a:pt x="77" y="99"/>
                      <a:pt x="75" y="99"/>
                      <a:pt x="74" y="99"/>
                    </a:cubicBezTo>
                    <a:cubicBezTo>
                      <a:pt x="72" y="96"/>
                      <a:pt x="72" y="96"/>
                      <a:pt x="72" y="96"/>
                    </a:cubicBezTo>
                    <a:cubicBezTo>
                      <a:pt x="69" y="91"/>
                      <a:pt x="69" y="91"/>
                      <a:pt x="69" y="91"/>
                    </a:cubicBezTo>
                    <a:cubicBezTo>
                      <a:pt x="61" y="79"/>
                      <a:pt x="61" y="79"/>
                      <a:pt x="61" y="79"/>
                    </a:cubicBezTo>
                    <a:cubicBezTo>
                      <a:pt x="67" y="94"/>
                      <a:pt x="67" y="94"/>
                      <a:pt x="67" y="94"/>
                    </a:cubicBezTo>
                    <a:cubicBezTo>
                      <a:pt x="69" y="99"/>
                      <a:pt x="69" y="99"/>
                      <a:pt x="69" y="99"/>
                    </a:cubicBezTo>
                    <a:cubicBezTo>
                      <a:pt x="67" y="100"/>
                      <a:pt x="65" y="100"/>
                      <a:pt x="64" y="102"/>
                    </a:cubicBezTo>
                    <a:cubicBezTo>
                      <a:pt x="62" y="101"/>
                      <a:pt x="62" y="101"/>
                      <a:pt x="62" y="101"/>
                    </a:cubicBezTo>
                    <a:cubicBezTo>
                      <a:pt x="43" y="91"/>
                      <a:pt x="43" y="91"/>
                      <a:pt x="43" y="91"/>
                    </a:cubicBezTo>
                    <a:cubicBezTo>
                      <a:pt x="60" y="104"/>
                      <a:pt x="60" y="104"/>
                      <a:pt x="60" y="104"/>
                    </a:cubicBezTo>
                    <a:cubicBezTo>
                      <a:pt x="62" y="105"/>
                      <a:pt x="62" y="105"/>
                      <a:pt x="62" y="105"/>
                    </a:cubicBezTo>
                    <a:cubicBezTo>
                      <a:pt x="61" y="106"/>
                      <a:pt x="60" y="108"/>
                      <a:pt x="60" y="109"/>
                    </a:cubicBezTo>
                    <a:cubicBezTo>
                      <a:pt x="56" y="110"/>
                      <a:pt x="56" y="110"/>
                      <a:pt x="56" y="110"/>
                    </a:cubicBezTo>
                    <a:cubicBezTo>
                      <a:pt x="44" y="111"/>
                      <a:pt x="44" y="111"/>
                      <a:pt x="44" y="111"/>
                    </a:cubicBezTo>
                    <a:cubicBezTo>
                      <a:pt x="44" y="111"/>
                      <a:pt x="44" y="111"/>
                      <a:pt x="44" y="111"/>
                    </a:cubicBezTo>
                    <a:cubicBezTo>
                      <a:pt x="43" y="107"/>
                      <a:pt x="40" y="95"/>
                      <a:pt x="36" y="86"/>
                    </a:cubicBezTo>
                    <a:cubicBezTo>
                      <a:pt x="32" y="77"/>
                      <a:pt x="33" y="79"/>
                      <a:pt x="31" y="72"/>
                    </a:cubicBezTo>
                    <a:cubicBezTo>
                      <a:pt x="29" y="65"/>
                      <a:pt x="29" y="64"/>
                      <a:pt x="28" y="59"/>
                    </a:cubicBezTo>
                    <a:cubicBezTo>
                      <a:pt x="27" y="55"/>
                      <a:pt x="25" y="52"/>
                      <a:pt x="23" y="49"/>
                    </a:cubicBezTo>
                    <a:cubicBezTo>
                      <a:pt x="21" y="47"/>
                      <a:pt x="21" y="47"/>
                      <a:pt x="21" y="47"/>
                    </a:cubicBezTo>
                    <a:cubicBezTo>
                      <a:pt x="21" y="42"/>
                      <a:pt x="21" y="42"/>
                      <a:pt x="21" y="42"/>
                    </a:cubicBezTo>
                    <a:cubicBezTo>
                      <a:pt x="21" y="42"/>
                      <a:pt x="23" y="41"/>
                      <a:pt x="23" y="40"/>
                    </a:cubicBezTo>
                    <a:cubicBezTo>
                      <a:pt x="23" y="39"/>
                      <a:pt x="22" y="38"/>
                      <a:pt x="22" y="38"/>
                    </a:cubicBezTo>
                    <a:cubicBezTo>
                      <a:pt x="22" y="38"/>
                      <a:pt x="29" y="37"/>
                      <a:pt x="29" y="36"/>
                    </a:cubicBezTo>
                    <a:cubicBezTo>
                      <a:pt x="29" y="34"/>
                      <a:pt x="32" y="34"/>
                      <a:pt x="31" y="32"/>
                    </a:cubicBezTo>
                    <a:cubicBezTo>
                      <a:pt x="30" y="30"/>
                      <a:pt x="28" y="29"/>
                      <a:pt x="29" y="27"/>
                    </a:cubicBezTo>
                    <a:cubicBezTo>
                      <a:pt x="30" y="26"/>
                      <a:pt x="31" y="24"/>
                      <a:pt x="31" y="24"/>
                    </a:cubicBezTo>
                    <a:cubicBezTo>
                      <a:pt x="29" y="24"/>
                      <a:pt x="29" y="24"/>
                      <a:pt x="29" y="24"/>
                    </a:cubicBezTo>
                    <a:cubicBezTo>
                      <a:pt x="30" y="22"/>
                      <a:pt x="30" y="22"/>
                      <a:pt x="30" y="22"/>
                    </a:cubicBezTo>
                    <a:cubicBezTo>
                      <a:pt x="27" y="23"/>
                      <a:pt x="27" y="23"/>
                      <a:pt x="27" y="23"/>
                    </a:cubicBezTo>
                    <a:cubicBezTo>
                      <a:pt x="26" y="21"/>
                      <a:pt x="26" y="21"/>
                      <a:pt x="26" y="21"/>
                    </a:cubicBezTo>
                    <a:cubicBezTo>
                      <a:pt x="22" y="22"/>
                      <a:pt x="22" y="22"/>
                      <a:pt x="22" y="22"/>
                    </a:cubicBezTo>
                    <a:cubicBezTo>
                      <a:pt x="22" y="21"/>
                      <a:pt x="21" y="20"/>
                      <a:pt x="21" y="20"/>
                    </a:cubicBezTo>
                    <a:cubicBezTo>
                      <a:pt x="21" y="19"/>
                      <a:pt x="21" y="18"/>
                      <a:pt x="21" y="18"/>
                    </a:cubicBezTo>
                    <a:cubicBezTo>
                      <a:pt x="22" y="17"/>
                      <a:pt x="23" y="16"/>
                      <a:pt x="24" y="14"/>
                    </a:cubicBezTo>
                    <a:cubicBezTo>
                      <a:pt x="25" y="12"/>
                      <a:pt x="30" y="8"/>
                      <a:pt x="30" y="6"/>
                    </a:cubicBezTo>
                    <a:cubicBezTo>
                      <a:pt x="30" y="4"/>
                      <a:pt x="31" y="2"/>
                      <a:pt x="30" y="2"/>
                    </a:cubicBezTo>
                    <a:cubicBezTo>
                      <a:pt x="30" y="1"/>
                      <a:pt x="28" y="4"/>
                      <a:pt x="26" y="5"/>
                    </a:cubicBezTo>
                    <a:cubicBezTo>
                      <a:pt x="24" y="6"/>
                      <a:pt x="23" y="5"/>
                      <a:pt x="22" y="6"/>
                    </a:cubicBezTo>
                    <a:cubicBezTo>
                      <a:pt x="20" y="7"/>
                      <a:pt x="22" y="2"/>
                      <a:pt x="20" y="1"/>
                    </a:cubicBezTo>
                    <a:cubicBezTo>
                      <a:pt x="18" y="0"/>
                      <a:pt x="16" y="2"/>
                      <a:pt x="14" y="4"/>
                    </a:cubicBezTo>
                    <a:cubicBezTo>
                      <a:pt x="12" y="6"/>
                      <a:pt x="11" y="5"/>
                      <a:pt x="9" y="8"/>
                    </a:cubicBezTo>
                    <a:cubicBezTo>
                      <a:pt x="7" y="11"/>
                      <a:pt x="9" y="15"/>
                      <a:pt x="10" y="18"/>
                    </a:cubicBezTo>
                    <a:cubicBezTo>
                      <a:pt x="11" y="19"/>
                      <a:pt x="11" y="20"/>
                      <a:pt x="12" y="21"/>
                    </a:cubicBezTo>
                    <a:cubicBezTo>
                      <a:pt x="9" y="20"/>
                      <a:pt x="9" y="20"/>
                      <a:pt x="9" y="20"/>
                    </a:cubicBezTo>
                    <a:cubicBezTo>
                      <a:pt x="8" y="22"/>
                      <a:pt x="8" y="22"/>
                      <a:pt x="8" y="22"/>
                    </a:cubicBezTo>
                    <a:cubicBezTo>
                      <a:pt x="4" y="21"/>
                      <a:pt x="4" y="21"/>
                      <a:pt x="4" y="21"/>
                    </a:cubicBezTo>
                    <a:cubicBezTo>
                      <a:pt x="4" y="23"/>
                      <a:pt x="4" y="23"/>
                      <a:pt x="4" y="23"/>
                    </a:cubicBezTo>
                    <a:cubicBezTo>
                      <a:pt x="1" y="23"/>
                      <a:pt x="1" y="23"/>
                      <a:pt x="1" y="23"/>
                    </a:cubicBezTo>
                    <a:cubicBezTo>
                      <a:pt x="2" y="25"/>
                      <a:pt x="2" y="25"/>
                      <a:pt x="2" y="25"/>
                    </a:cubicBezTo>
                    <a:cubicBezTo>
                      <a:pt x="0" y="24"/>
                      <a:pt x="0" y="24"/>
                      <a:pt x="0" y="24"/>
                    </a:cubicBezTo>
                    <a:cubicBezTo>
                      <a:pt x="0" y="24"/>
                      <a:pt x="2" y="26"/>
                      <a:pt x="2" y="28"/>
                    </a:cubicBezTo>
                    <a:close/>
                    <a:moveTo>
                      <a:pt x="62" y="123"/>
                    </a:moveTo>
                    <a:cubicBezTo>
                      <a:pt x="62" y="124"/>
                      <a:pt x="62" y="125"/>
                      <a:pt x="62" y="126"/>
                    </a:cubicBezTo>
                    <a:cubicBezTo>
                      <a:pt x="62" y="128"/>
                      <a:pt x="63" y="129"/>
                      <a:pt x="64" y="130"/>
                    </a:cubicBezTo>
                    <a:cubicBezTo>
                      <a:pt x="65" y="130"/>
                      <a:pt x="66" y="129"/>
                      <a:pt x="66" y="129"/>
                    </a:cubicBezTo>
                    <a:cubicBezTo>
                      <a:pt x="66" y="131"/>
                      <a:pt x="66" y="131"/>
                      <a:pt x="66" y="131"/>
                    </a:cubicBezTo>
                    <a:cubicBezTo>
                      <a:pt x="66" y="131"/>
                      <a:pt x="65" y="133"/>
                      <a:pt x="64" y="135"/>
                    </a:cubicBezTo>
                    <a:cubicBezTo>
                      <a:pt x="63" y="137"/>
                      <a:pt x="62" y="139"/>
                      <a:pt x="62" y="139"/>
                    </a:cubicBezTo>
                    <a:cubicBezTo>
                      <a:pt x="62" y="139"/>
                      <a:pt x="58" y="137"/>
                      <a:pt x="56" y="135"/>
                    </a:cubicBezTo>
                    <a:cubicBezTo>
                      <a:pt x="55" y="134"/>
                      <a:pt x="55" y="134"/>
                      <a:pt x="54" y="133"/>
                    </a:cubicBezTo>
                    <a:cubicBezTo>
                      <a:pt x="54" y="132"/>
                      <a:pt x="54" y="132"/>
                      <a:pt x="54" y="132"/>
                    </a:cubicBezTo>
                    <a:cubicBezTo>
                      <a:pt x="53" y="130"/>
                      <a:pt x="54" y="129"/>
                      <a:pt x="53" y="127"/>
                    </a:cubicBezTo>
                    <a:cubicBezTo>
                      <a:pt x="52" y="126"/>
                      <a:pt x="52" y="125"/>
                      <a:pt x="52" y="124"/>
                    </a:cubicBezTo>
                    <a:cubicBezTo>
                      <a:pt x="51" y="123"/>
                      <a:pt x="51" y="122"/>
                      <a:pt x="50" y="120"/>
                    </a:cubicBezTo>
                    <a:cubicBezTo>
                      <a:pt x="54" y="120"/>
                      <a:pt x="54" y="120"/>
                      <a:pt x="54" y="120"/>
                    </a:cubicBezTo>
                    <a:cubicBezTo>
                      <a:pt x="61" y="120"/>
                      <a:pt x="61" y="120"/>
                      <a:pt x="61" y="120"/>
                    </a:cubicBezTo>
                    <a:cubicBezTo>
                      <a:pt x="61" y="121"/>
                      <a:pt x="61" y="122"/>
                      <a:pt x="62" y="123"/>
                    </a:cubicBezTo>
                    <a:close/>
                    <a:moveTo>
                      <a:pt x="54" y="112"/>
                    </a:moveTo>
                    <a:cubicBezTo>
                      <a:pt x="59" y="112"/>
                      <a:pt x="59" y="112"/>
                      <a:pt x="59" y="112"/>
                    </a:cubicBezTo>
                    <a:cubicBezTo>
                      <a:pt x="59" y="113"/>
                      <a:pt x="59" y="113"/>
                      <a:pt x="60" y="113"/>
                    </a:cubicBezTo>
                    <a:cubicBezTo>
                      <a:pt x="60" y="115"/>
                      <a:pt x="61" y="116"/>
                      <a:pt x="61" y="116"/>
                    </a:cubicBezTo>
                    <a:cubicBezTo>
                      <a:pt x="61" y="116"/>
                      <a:pt x="61" y="116"/>
                      <a:pt x="61" y="116"/>
                    </a:cubicBezTo>
                    <a:cubicBezTo>
                      <a:pt x="56" y="118"/>
                      <a:pt x="56" y="118"/>
                      <a:pt x="56" y="118"/>
                    </a:cubicBezTo>
                    <a:cubicBezTo>
                      <a:pt x="50" y="120"/>
                      <a:pt x="50" y="120"/>
                      <a:pt x="50" y="120"/>
                    </a:cubicBezTo>
                    <a:cubicBezTo>
                      <a:pt x="50" y="119"/>
                      <a:pt x="49" y="119"/>
                      <a:pt x="49" y="119"/>
                    </a:cubicBezTo>
                    <a:cubicBezTo>
                      <a:pt x="48" y="117"/>
                      <a:pt x="47" y="115"/>
                      <a:pt x="47" y="115"/>
                    </a:cubicBezTo>
                    <a:cubicBezTo>
                      <a:pt x="46" y="115"/>
                      <a:pt x="44" y="114"/>
                      <a:pt x="44" y="112"/>
                    </a:cubicBezTo>
                    <a:lnTo>
                      <a:pt x="54"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99" name="任意多边形: 形状 98">
                <a:extLst>
                  <a:ext uri="{FF2B5EF4-FFF2-40B4-BE49-F238E27FC236}">
                    <a16:creationId xmlns:a16="http://schemas.microsoft.com/office/drawing/2014/main" id="{253E574E-E691-4121-A8B8-31516C629369}"/>
                  </a:ext>
                </a:extLst>
              </p:cNvPr>
              <p:cNvSpPr/>
              <p:nvPr/>
            </p:nvSpPr>
            <p:spPr bwMode="auto">
              <a:xfrm>
                <a:off x="251" y="97"/>
                <a:ext cx="1663" cy="525"/>
              </a:xfrm>
              <a:custGeom>
                <a:avLst/>
                <a:gdLst>
                  <a:gd name="T0" fmla="*/ 78 w 1023"/>
                  <a:gd name="T1" fmla="*/ 316 h 321"/>
                  <a:gd name="T2" fmla="*/ 601 w 1023"/>
                  <a:gd name="T3" fmla="*/ 172 h 321"/>
                  <a:gd name="T4" fmla="*/ 528 w 1023"/>
                  <a:gd name="T5" fmla="*/ 92 h 321"/>
                  <a:gd name="T6" fmla="*/ 473 w 1023"/>
                  <a:gd name="T7" fmla="*/ 187 h 321"/>
                  <a:gd name="T8" fmla="*/ 459 w 1023"/>
                  <a:gd name="T9" fmla="*/ 183 h 321"/>
                  <a:gd name="T10" fmla="*/ 447 w 1023"/>
                  <a:gd name="T11" fmla="*/ 135 h 321"/>
                  <a:gd name="T12" fmla="*/ 441 w 1023"/>
                  <a:gd name="T13" fmla="*/ 126 h 321"/>
                  <a:gd name="T14" fmla="*/ 432 w 1023"/>
                  <a:gd name="T15" fmla="*/ 143 h 321"/>
                  <a:gd name="T16" fmla="*/ 430 w 1023"/>
                  <a:gd name="T17" fmla="*/ 148 h 321"/>
                  <a:gd name="T18" fmla="*/ 423 w 1023"/>
                  <a:gd name="T19" fmla="*/ 134 h 321"/>
                  <a:gd name="T20" fmla="*/ 348 w 1023"/>
                  <a:gd name="T21" fmla="*/ 44 h 321"/>
                  <a:gd name="T22" fmla="*/ 346 w 1023"/>
                  <a:gd name="T23" fmla="*/ 23 h 321"/>
                  <a:gd name="T24" fmla="*/ 345 w 1023"/>
                  <a:gd name="T25" fmla="*/ 32 h 321"/>
                  <a:gd name="T26" fmla="*/ 296 w 1023"/>
                  <a:gd name="T27" fmla="*/ 118 h 321"/>
                  <a:gd name="T28" fmla="*/ 264 w 1023"/>
                  <a:gd name="T29" fmla="*/ 131 h 321"/>
                  <a:gd name="T30" fmla="*/ 258 w 1023"/>
                  <a:gd name="T31" fmla="*/ 138 h 321"/>
                  <a:gd name="T32" fmla="*/ 248 w 1023"/>
                  <a:gd name="T33" fmla="*/ 124 h 321"/>
                  <a:gd name="T34" fmla="*/ 242 w 1023"/>
                  <a:gd name="T35" fmla="*/ 136 h 321"/>
                  <a:gd name="T36" fmla="*/ 233 w 1023"/>
                  <a:gd name="T37" fmla="*/ 211 h 321"/>
                  <a:gd name="T38" fmla="*/ 218 w 1023"/>
                  <a:gd name="T39" fmla="*/ 151 h 321"/>
                  <a:gd name="T40" fmla="*/ 161 w 1023"/>
                  <a:gd name="T41" fmla="*/ 128 h 321"/>
                  <a:gd name="T42" fmla="*/ 96 w 1023"/>
                  <a:gd name="T43" fmla="*/ 21 h 321"/>
                  <a:gd name="T44" fmla="*/ 39 w 1023"/>
                  <a:gd name="T45" fmla="*/ 175 h 321"/>
                  <a:gd name="T46" fmla="*/ 631 w 1023"/>
                  <a:gd name="T47" fmla="*/ 301 h 321"/>
                  <a:gd name="T48" fmla="*/ 876 w 1023"/>
                  <a:gd name="T49" fmla="*/ 265 h 321"/>
                  <a:gd name="T50" fmla="*/ 712 w 1023"/>
                  <a:gd name="T51" fmla="*/ 190 h 321"/>
                  <a:gd name="T52" fmla="*/ 546 w 1023"/>
                  <a:gd name="T53" fmla="*/ 88 h 321"/>
                  <a:gd name="T54" fmla="*/ 463 w 1023"/>
                  <a:gd name="T55" fmla="*/ 145 h 321"/>
                  <a:gd name="T56" fmla="*/ 408 w 1023"/>
                  <a:gd name="T57" fmla="*/ 138 h 321"/>
                  <a:gd name="T58" fmla="*/ 278 w 1023"/>
                  <a:gd name="T59" fmla="*/ 141 h 321"/>
                  <a:gd name="T60" fmla="*/ 220 w 1023"/>
                  <a:gd name="T61" fmla="*/ 146 h 321"/>
                  <a:gd name="T62" fmla="*/ 34 w 1023"/>
                  <a:gd name="T63" fmla="*/ 248 h 321"/>
                  <a:gd name="T64" fmla="*/ 93 w 1023"/>
                  <a:gd name="T65" fmla="*/ 146 h 321"/>
                  <a:gd name="T66" fmla="*/ 99 w 1023"/>
                  <a:gd name="T67" fmla="*/ 144 h 321"/>
                  <a:gd name="T68" fmla="*/ 110 w 1023"/>
                  <a:gd name="T69" fmla="*/ 178 h 321"/>
                  <a:gd name="T70" fmla="*/ 96 w 1023"/>
                  <a:gd name="T71" fmla="*/ 133 h 321"/>
                  <a:gd name="T72" fmla="*/ 80 w 1023"/>
                  <a:gd name="T73" fmla="*/ 113 h 321"/>
                  <a:gd name="T74" fmla="*/ 66 w 1023"/>
                  <a:gd name="T75" fmla="*/ 143 h 321"/>
                  <a:gd name="T76" fmla="*/ 64 w 1023"/>
                  <a:gd name="T77" fmla="*/ 214 h 321"/>
                  <a:gd name="T78" fmla="*/ 92 w 1023"/>
                  <a:gd name="T79" fmla="*/ 219 h 321"/>
                  <a:gd name="T80" fmla="*/ 117 w 1023"/>
                  <a:gd name="T81" fmla="*/ 228 h 321"/>
                  <a:gd name="T82" fmla="*/ 126 w 1023"/>
                  <a:gd name="T83" fmla="*/ 183 h 321"/>
                  <a:gd name="T84" fmla="*/ 111 w 1023"/>
                  <a:gd name="T85" fmla="*/ 92 h 321"/>
                  <a:gd name="T86" fmla="*/ 88 w 1023"/>
                  <a:gd name="T87" fmla="*/ 93 h 321"/>
                  <a:gd name="T88" fmla="*/ 77 w 1023"/>
                  <a:gd name="T89" fmla="*/ 81 h 321"/>
                  <a:gd name="T90" fmla="*/ 54 w 1023"/>
                  <a:gd name="T91" fmla="*/ 160 h 321"/>
                  <a:gd name="T92" fmla="*/ 45 w 1023"/>
                  <a:gd name="T93" fmla="*/ 245 h 321"/>
                  <a:gd name="T94" fmla="*/ 73 w 1023"/>
                  <a:gd name="T95" fmla="*/ 226 h 321"/>
                  <a:gd name="T96" fmla="*/ 100 w 1023"/>
                  <a:gd name="T97" fmla="*/ 256 h 321"/>
                  <a:gd name="T98" fmla="*/ 123 w 1023"/>
                  <a:gd name="T99" fmla="*/ 281 h 321"/>
                  <a:gd name="T100" fmla="*/ 135 w 1023"/>
                  <a:gd name="T101" fmla="*/ 183 h 321"/>
                  <a:gd name="T102" fmla="*/ 135 w 1023"/>
                  <a:gd name="T103" fmla="*/ 131 h 321"/>
                  <a:gd name="T104" fmla="*/ 141 w 1023"/>
                  <a:gd name="T105" fmla="*/ 87 h 321"/>
                  <a:gd name="T106" fmla="*/ 155 w 1023"/>
                  <a:gd name="T107" fmla="*/ 67 h 321"/>
                  <a:gd name="T108" fmla="*/ 157 w 1023"/>
                  <a:gd name="T109" fmla="*/ 105 h 321"/>
                  <a:gd name="T110" fmla="*/ 160 w 1023"/>
                  <a:gd name="T111" fmla="*/ 72 h 321"/>
                  <a:gd name="T112" fmla="*/ 147 w 1023"/>
                  <a:gd name="T113" fmla="*/ 60 h 321"/>
                  <a:gd name="T114" fmla="*/ 143 w 1023"/>
                  <a:gd name="T115" fmla="*/ 44 h 321"/>
                  <a:gd name="T116" fmla="*/ 118 w 1023"/>
                  <a:gd name="T117" fmla="*/ 34 h 321"/>
                  <a:gd name="T118" fmla="*/ 88 w 1023"/>
                  <a:gd name="T119" fmla="*/ 63 h 321"/>
                  <a:gd name="T120" fmla="*/ 72 w 1023"/>
                  <a:gd name="T121" fmla="*/ 88 h 321"/>
                  <a:gd name="T122" fmla="*/ 36 w 1023"/>
                  <a:gd name="T123" fmla="*/ 200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3" h="321">
                    <a:moveTo>
                      <a:pt x="6" y="319"/>
                    </a:moveTo>
                    <a:cubicBezTo>
                      <a:pt x="6" y="316"/>
                      <a:pt x="6" y="316"/>
                      <a:pt x="6" y="316"/>
                    </a:cubicBezTo>
                    <a:cubicBezTo>
                      <a:pt x="10" y="300"/>
                      <a:pt x="10" y="300"/>
                      <a:pt x="10" y="300"/>
                    </a:cubicBezTo>
                    <a:cubicBezTo>
                      <a:pt x="12" y="293"/>
                      <a:pt x="12" y="293"/>
                      <a:pt x="12" y="293"/>
                    </a:cubicBezTo>
                    <a:cubicBezTo>
                      <a:pt x="13" y="287"/>
                      <a:pt x="13" y="287"/>
                      <a:pt x="13" y="287"/>
                    </a:cubicBezTo>
                    <a:cubicBezTo>
                      <a:pt x="14" y="285"/>
                      <a:pt x="14" y="285"/>
                      <a:pt x="14" y="285"/>
                    </a:cubicBezTo>
                    <a:cubicBezTo>
                      <a:pt x="14" y="281"/>
                      <a:pt x="16" y="279"/>
                      <a:pt x="17" y="277"/>
                    </a:cubicBezTo>
                    <a:cubicBezTo>
                      <a:pt x="18" y="275"/>
                      <a:pt x="20" y="274"/>
                      <a:pt x="22" y="274"/>
                    </a:cubicBezTo>
                    <a:cubicBezTo>
                      <a:pt x="24" y="273"/>
                      <a:pt x="26" y="275"/>
                      <a:pt x="28" y="277"/>
                    </a:cubicBezTo>
                    <a:cubicBezTo>
                      <a:pt x="28" y="279"/>
                      <a:pt x="29" y="280"/>
                      <a:pt x="29" y="282"/>
                    </a:cubicBezTo>
                    <a:cubicBezTo>
                      <a:pt x="29" y="284"/>
                      <a:pt x="29" y="286"/>
                      <a:pt x="28" y="288"/>
                    </a:cubicBezTo>
                    <a:cubicBezTo>
                      <a:pt x="28" y="289"/>
                      <a:pt x="28" y="289"/>
                      <a:pt x="28" y="289"/>
                    </a:cubicBezTo>
                    <a:cubicBezTo>
                      <a:pt x="24" y="305"/>
                      <a:pt x="24" y="305"/>
                      <a:pt x="24" y="305"/>
                    </a:cubicBezTo>
                    <a:cubicBezTo>
                      <a:pt x="21" y="317"/>
                      <a:pt x="21" y="317"/>
                      <a:pt x="21" y="317"/>
                    </a:cubicBezTo>
                    <a:cubicBezTo>
                      <a:pt x="21" y="318"/>
                      <a:pt x="21" y="318"/>
                      <a:pt x="21" y="318"/>
                    </a:cubicBezTo>
                    <a:cubicBezTo>
                      <a:pt x="23" y="318"/>
                      <a:pt x="25" y="318"/>
                      <a:pt x="27" y="318"/>
                    </a:cubicBezTo>
                    <a:cubicBezTo>
                      <a:pt x="28" y="313"/>
                      <a:pt x="28" y="313"/>
                      <a:pt x="28" y="313"/>
                    </a:cubicBezTo>
                    <a:cubicBezTo>
                      <a:pt x="30" y="301"/>
                      <a:pt x="30" y="301"/>
                      <a:pt x="30" y="301"/>
                    </a:cubicBezTo>
                    <a:cubicBezTo>
                      <a:pt x="33" y="289"/>
                      <a:pt x="33" y="289"/>
                      <a:pt x="33" y="289"/>
                    </a:cubicBezTo>
                    <a:cubicBezTo>
                      <a:pt x="33" y="287"/>
                      <a:pt x="34" y="286"/>
                      <a:pt x="35" y="284"/>
                    </a:cubicBezTo>
                    <a:cubicBezTo>
                      <a:pt x="37" y="280"/>
                      <a:pt x="41" y="278"/>
                      <a:pt x="44" y="279"/>
                    </a:cubicBezTo>
                    <a:cubicBezTo>
                      <a:pt x="48" y="279"/>
                      <a:pt x="52" y="282"/>
                      <a:pt x="53" y="286"/>
                    </a:cubicBezTo>
                    <a:cubicBezTo>
                      <a:pt x="53" y="288"/>
                      <a:pt x="53" y="291"/>
                      <a:pt x="53" y="294"/>
                    </a:cubicBezTo>
                    <a:cubicBezTo>
                      <a:pt x="52" y="298"/>
                      <a:pt x="52" y="298"/>
                      <a:pt x="52" y="298"/>
                    </a:cubicBezTo>
                    <a:cubicBezTo>
                      <a:pt x="51" y="302"/>
                      <a:pt x="51" y="302"/>
                      <a:pt x="51" y="302"/>
                    </a:cubicBezTo>
                    <a:cubicBezTo>
                      <a:pt x="50" y="307"/>
                      <a:pt x="50" y="307"/>
                      <a:pt x="50" y="307"/>
                    </a:cubicBezTo>
                    <a:cubicBezTo>
                      <a:pt x="48" y="317"/>
                      <a:pt x="48" y="317"/>
                      <a:pt x="48" y="317"/>
                    </a:cubicBezTo>
                    <a:cubicBezTo>
                      <a:pt x="49" y="317"/>
                      <a:pt x="51" y="317"/>
                      <a:pt x="53" y="316"/>
                    </a:cubicBezTo>
                    <a:cubicBezTo>
                      <a:pt x="56" y="303"/>
                      <a:pt x="56" y="303"/>
                      <a:pt x="56" y="303"/>
                    </a:cubicBezTo>
                    <a:cubicBezTo>
                      <a:pt x="57" y="299"/>
                      <a:pt x="57" y="299"/>
                      <a:pt x="57" y="299"/>
                    </a:cubicBezTo>
                    <a:cubicBezTo>
                      <a:pt x="58" y="294"/>
                      <a:pt x="58" y="294"/>
                      <a:pt x="58" y="294"/>
                    </a:cubicBezTo>
                    <a:cubicBezTo>
                      <a:pt x="58" y="293"/>
                      <a:pt x="58" y="293"/>
                      <a:pt x="58" y="293"/>
                    </a:cubicBezTo>
                    <a:cubicBezTo>
                      <a:pt x="60" y="283"/>
                      <a:pt x="69" y="280"/>
                      <a:pt x="75" y="283"/>
                    </a:cubicBezTo>
                    <a:cubicBezTo>
                      <a:pt x="76" y="284"/>
                      <a:pt x="77" y="284"/>
                      <a:pt x="78" y="285"/>
                    </a:cubicBezTo>
                    <a:cubicBezTo>
                      <a:pt x="79" y="286"/>
                      <a:pt x="80" y="287"/>
                      <a:pt x="80" y="288"/>
                    </a:cubicBezTo>
                    <a:cubicBezTo>
                      <a:pt x="82" y="290"/>
                      <a:pt x="83" y="294"/>
                      <a:pt x="82" y="298"/>
                    </a:cubicBezTo>
                    <a:cubicBezTo>
                      <a:pt x="79" y="309"/>
                      <a:pt x="79" y="309"/>
                      <a:pt x="79" y="309"/>
                    </a:cubicBezTo>
                    <a:cubicBezTo>
                      <a:pt x="78" y="316"/>
                      <a:pt x="78" y="316"/>
                      <a:pt x="78" y="316"/>
                    </a:cubicBezTo>
                    <a:cubicBezTo>
                      <a:pt x="80" y="316"/>
                      <a:pt x="81" y="315"/>
                      <a:pt x="83" y="315"/>
                    </a:cubicBezTo>
                    <a:cubicBezTo>
                      <a:pt x="85" y="305"/>
                      <a:pt x="85" y="305"/>
                      <a:pt x="85" y="305"/>
                    </a:cubicBezTo>
                    <a:cubicBezTo>
                      <a:pt x="86" y="301"/>
                      <a:pt x="86" y="301"/>
                      <a:pt x="86" y="301"/>
                    </a:cubicBezTo>
                    <a:cubicBezTo>
                      <a:pt x="89" y="290"/>
                      <a:pt x="99" y="288"/>
                      <a:pt x="104" y="293"/>
                    </a:cubicBezTo>
                    <a:cubicBezTo>
                      <a:pt x="106" y="296"/>
                      <a:pt x="107" y="300"/>
                      <a:pt x="106" y="306"/>
                    </a:cubicBezTo>
                    <a:cubicBezTo>
                      <a:pt x="104" y="315"/>
                      <a:pt x="104" y="315"/>
                      <a:pt x="104" y="315"/>
                    </a:cubicBezTo>
                    <a:cubicBezTo>
                      <a:pt x="106" y="315"/>
                      <a:pt x="107" y="315"/>
                      <a:pt x="109" y="315"/>
                    </a:cubicBezTo>
                    <a:cubicBezTo>
                      <a:pt x="110" y="313"/>
                      <a:pt x="110" y="313"/>
                      <a:pt x="110" y="313"/>
                    </a:cubicBezTo>
                    <a:cubicBezTo>
                      <a:pt x="111" y="307"/>
                      <a:pt x="111" y="307"/>
                      <a:pt x="111" y="307"/>
                    </a:cubicBezTo>
                    <a:cubicBezTo>
                      <a:pt x="114" y="293"/>
                      <a:pt x="125" y="293"/>
                      <a:pt x="126" y="303"/>
                    </a:cubicBezTo>
                    <a:cubicBezTo>
                      <a:pt x="126" y="305"/>
                      <a:pt x="126" y="307"/>
                      <a:pt x="126" y="310"/>
                    </a:cubicBezTo>
                    <a:cubicBezTo>
                      <a:pt x="125" y="315"/>
                      <a:pt x="125" y="315"/>
                      <a:pt x="125" y="315"/>
                    </a:cubicBezTo>
                    <a:cubicBezTo>
                      <a:pt x="126" y="315"/>
                      <a:pt x="128" y="315"/>
                      <a:pt x="130" y="315"/>
                    </a:cubicBezTo>
                    <a:cubicBezTo>
                      <a:pt x="131" y="312"/>
                      <a:pt x="131" y="312"/>
                      <a:pt x="131" y="312"/>
                    </a:cubicBezTo>
                    <a:cubicBezTo>
                      <a:pt x="131" y="308"/>
                      <a:pt x="131" y="308"/>
                      <a:pt x="131" y="308"/>
                    </a:cubicBezTo>
                    <a:cubicBezTo>
                      <a:pt x="131" y="315"/>
                      <a:pt x="131" y="315"/>
                      <a:pt x="131" y="315"/>
                    </a:cubicBezTo>
                    <a:cubicBezTo>
                      <a:pt x="262" y="314"/>
                      <a:pt x="392" y="321"/>
                      <a:pt x="523" y="321"/>
                    </a:cubicBezTo>
                    <a:cubicBezTo>
                      <a:pt x="536" y="321"/>
                      <a:pt x="549" y="321"/>
                      <a:pt x="563" y="321"/>
                    </a:cubicBezTo>
                    <a:cubicBezTo>
                      <a:pt x="562" y="284"/>
                      <a:pt x="562" y="284"/>
                      <a:pt x="562" y="284"/>
                    </a:cubicBezTo>
                    <a:cubicBezTo>
                      <a:pt x="562" y="276"/>
                      <a:pt x="569" y="270"/>
                      <a:pt x="577" y="270"/>
                    </a:cubicBezTo>
                    <a:cubicBezTo>
                      <a:pt x="598" y="269"/>
                      <a:pt x="598" y="269"/>
                      <a:pt x="598" y="269"/>
                    </a:cubicBezTo>
                    <a:cubicBezTo>
                      <a:pt x="607" y="269"/>
                      <a:pt x="614" y="275"/>
                      <a:pt x="614" y="283"/>
                    </a:cubicBezTo>
                    <a:cubicBezTo>
                      <a:pt x="614" y="321"/>
                      <a:pt x="614" y="321"/>
                      <a:pt x="614" y="321"/>
                    </a:cubicBezTo>
                    <a:cubicBezTo>
                      <a:pt x="724" y="320"/>
                      <a:pt x="833" y="320"/>
                      <a:pt x="943" y="320"/>
                    </a:cubicBezTo>
                    <a:cubicBezTo>
                      <a:pt x="943" y="281"/>
                      <a:pt x="943" y="281"/>
                      <a:pt x="943" y="281"/>
                    </a:cubicBezTo>
                    <a:cubicBezTo>
                      <a:pt x="952" y="294"/>
                      <a:pt x="961" y="306"/>
                      <a:pt x="970" y="319"/>
                    </a:cubicBezTo>
                    <a:cubicBezTo>
                      <a:pt x="986" y="319"/>
                      <a:pt x="1001" y="319"/>
                      <a:pt x="1016" y="319"/>
                    </a:cubicBezTo>
                    <a:cubicBezTo>
                      <a:pt x="1018" y="297"/>
                      <a:pt x="1020" y="276"/>
                      <a:pt x="1023" y="256"/>
                    </a:cubicBezTo>
                    <a:cubicBezTo>
                      <a:pt x="979" y="239"/>
                      <a:pt x="941" y="218"/>
                      <a:pt x="912" y="201"/>
                    </a:cubicBezTo>
                    <a:cubicBezTo>
                      <a:pt x="912" y="196"/>
                      <a:pt x="912" y="196"/>
                      <a:pt x="912" y="196"/>
                    </a:cubicBezTo>
                    <a:cubicBezTo>
                      <a:pt x="911" y="180"/>
                      <a:pt x="897" y="167"/>
                      <a:pt x="879" y="168"/>
                    </a:cubicBezTo>
                    <a:cubicBezTo>
                      <a:pt x="844" y="168"/>
                      <a:pt x="844" y="168"/>
                      <a:pt x="844" y="168"/>
                    </a:cubicBezTo>
                    <a:cubicBezTo>
                      <a:pt x="808" y="169"/>
                      <a:pt x="808" y="169"/>
                      <a:pt x="808" y="169"/>
                    </a:cubicBezTo>
                    <a:cubicBezTo>
                      <a:pt x="768" y="169"/>
                      <a:pt x="768" y="169"/>
                      <a:pt x="768" y="169"/>
                    </a:cubicBezTo>
                    <a:cubicBezTo>
                      <a:pt x="705" y="170"/>
                      <a:pt x="705" y="170"/>
                      <a:pt x="705" y="170"/>
                    </a:cubicBezTo>
                    <a:cubicBezTo>
                      <a:pt x="670" y="171"/>
                      <a:pt x="670" y="171"/>
                      <a:pt x="670" y="171"/>
                    </a:cubicBezTo>
                    <a:cubicBezTo>
                      <a:pt x="636" y="171"/>
                      <a:pt x="636" y="171"/>
                      <a:pt x="636" y="171"/>
                    </a:cubicBezTo>
                    <a:cubicBezTo>
                      <a:pt x="601" y="172"/>
                      <a:pt x="601" y="172"/>
                      <a:pt x="601" y="172"/>
                    </a:cubicBezTo>
                    <a:cubicBezTo>
                      <a:pt x="574" y="172"/>
                      <a:pt x="574" y="172"/>
                      <a:pt x="574" y="172"/>
                    </a:cubicBezTo>
                    <a:cubicBezTo>
                      <a:pt x="571" y="172"/>
                      <a:pt x="567" y="173"/>
                      <a:pt x="564" y="174"/>
                    </a:cubicBezTo>
                    <a:cubicBezTo>
                      <a:pt x="559" y="175"/>
                      <a:pt x="555" y="178"/>
                      <a:pt x="552" y="181"/>
                    </a:cubicBezTo>
                    <a:cubicBezTo>
                      <a:pt x="551" y="148"/>
                      <a:pt x="551" y="148"/>
                      <a:pt x="551" y="148"/>
                    </a:cubicBezTo>
                    <a:cubicBezTo>
                      <a:pt x="554" y="145"/>
                      <a:pt x="554" y="145"/>
                      <a:pt x="554" y="145"/>
                    </a:cubicBezTo>
                    <a:cubicBezTo>
                      <a:pt x="554" y="142"/>
                      <a:pt x="554" y="142"/>
                      <a:pt x="554" y="142"/>
                    </a:cubicBezTo>
                    <a:cubicBezTo>
                      <a:pt x="554" y="141"/>
                      <a:pt x="553" y="140"/>
                      <a:pt x="551" y="139"/>
                    </a:cubicBezTo>
                    <a:cubicBezTo>
                      <a:pt x="550" y="98"/>
                      <a:pt x="550" y="98"/>
                      <a:pt x="550" y="98"/>
                    </a:cubicBezTo>
                    <a:cubicBezTo>
                      <a:pt x="554" y="95"/>
                      <a:pt x="554" y="95"/>
                      <a:pt x="554" y="95"/>
                    </a:cubicBezTo>
                    <a:cubicBezTo>
                      <a:pt x="554" y="92"/>
                      <a:pt x="554" y="92"/>
                      <a:pt x="554" y="92"/>
                    </a:cubicBezTo>
                    <a:cubicBezTo>
                      <a:pt x="554" y="91"/>
                      <a:pt x="552" y="90"/>
                      <a:pt x="549" y="89"/>
                    </a:cubicBezTo>
                    <a:cubicBezTo>
                      <a:pt x="549" y="79"/>
                      <a:pt x="549" y="79"/>
                      <a:pt x="549" y="79"/>
                    </a:cubicBezTo>
                    <a:cubicBezTo>
                      <a:pt x="551" y="79"/>
                      <a:pt x="551" y="79"/>
                      <a:pt x="551" y="79"/>
                    </a:cubicBezTo>
                    <a:cubicBezTo>
                      <a:pt x="554" y="76"/>
                      <a:pt x="554" y="76"/>
                      <a:pt x="554" y="76"/>
                    </a:cubicBezTo>
                    <a:cubicBezTo>
                      <a:pt x="550" y="74"/>
                      <a:pt x="550" y="74"/>
                      <a:pt x="550" y="74"/>
                    </a:cubicBezTo>
                    <a:cubicBezTo>
                      <a:pt x="550" y="72"/>
                      <a:pt x="550" y="72"/>
                      <a:pt x="550" y="72"/>
                    </a:cubicBezTo>
                    <a:cubicBezTo>
                      <a:pt x="549" y="72"/>
                      <a:pt x="549" y="72"/>
                      <a:pt x="549" y="72"/>
                    </a:cubicBezTo>
                    <a:cubicBezTo>
                      <a:pt x="549" y="72"/>
                      <a:pt x="549" y="72"/>
                      <a:pt x="549" y="72"/>
                    </a:cubicBezTo>
                    <a:cubicBezTo>
                      <a:pt x="549" y="71"/>
                      <a:pt x="549" y="70"/>
                      <a:pt x="549" y="70"/>
                    </a:cubicBezTo>
                    <a:cubicBezTo>
                      <a:pt x="548" y="68"/>
                      <a:pt x="547" y="67"/>
                      <a:pt x="546" y="66"/>
                    </a:cubicBezTo>
                    <a:cubicBezTo>
                      <a:pt x="546" y="66"/>
                      <a:pt x="545" y="65"/>
                      <a:pt x="544" y="65"/>
                    </a:cubicBezTo>
                    <a:cubicBezTo>
                      <a:pt x="544" y="64"/>
                      <a:pt x="543" y="64"/>
                      <a:pt x="542" y="63"/>
                    </a:cubicBezTo>
                    <a:cubicBezTo>
                      <a:pt x="542" y="63"/>
                      <a:pt x="542" y="63"/>
                      <a:pt x="542" y="63"/>
                    </a:cubicBezTo>
                    <a:cubicBezTo>
                      <a:pt x="542" y="63"/>
                      <a:pt x="542" y="63"/>
                      <a:pt x="541" y="63"/>
                    </a:cubicBezTo>
                    <a:cubicBezTo>
                      <a:pt x="541" y="63"/>
                      <a:pt x="541" y="63"/>
                      <a:pt x="541" y="63"/>
                    </a:cubicBezTo>
                    <a:cubicBezTo>
                      <a:pt x="541" y="63"/>
                      <a:pt x="540" y="63"/>
                      <a:pt x="540" y="63"/>
                    </a:cubicBezTo>
                    <a:cubicBezTo>
                      <a:pt x="540" y="63"/>
                      <a:pt x="540" y="63"/>
                      <a:pt x="540" y="63"/>
                    </a:cubicBezTo>
                    <a:cubicBezTo>
                      <a:pt x="539" y="64"/>
                      <a:pt x="538" y="64"/>
                      <a:pt x="538" y="65"/>
                    </a:cubicBezTo>
                    <a:cubicBezTo>
                      <a:pt x="538" y="65"/>
                      <a:pt x="538" y="65"/>
                      <a:pt x="538" y="65"/>
                    </a:cubicBezTo>
                    <a:cubicBezTo>
                      <a:pt x="538" y="65"/>
                      <a:pt x="537" y="65"/>
                      <a:pt x="537" y="65"/>
                    </a:cubicBezTo>
                    <a:cubicBezTo>
                      <a:pt x="535" y="67"/>
                      <a:pt x="533" y="69"/>
                      <a:pt x="533" y="71"/>
                    </a:cubicBezTo>
                    <a:cubicBezTo>
                      <a:pt x="532" y="72"/>
                      <a:pt x="532" y="72"/>
                      <a:pt x="532" y="72"/>
                    </a:cubicBezTo>
                    <a:cubicBezTo>
                      <a:pt x="532" y="74"/>
                      <a:pt x="532" y="74"/>
                      <a:pt x="532" y="74"/>
                    </a:cubicBezTo>
                    <a:cubicBezTo>
                      <a:pt x="528" y="76"/>
                      <a:pt x="528" y="76"/>
                      <a:pt x="528" y="76"/>
                    </a:cubicBezTo>
                    <a:cubicBezTo>
                      <a:pt x="531" y="79"/>
                      <a:pt x="531" y="79"/>
                      <a:pt x="531" y="79"/>
                    </a:cubicBezTo>
                    <a:cubicBezTo>
                      <a:pt x="533" y="79"/>
                      <a:pt x="533" y="79"/>
                      <a:pt x="533" y="79"/>
                    </a:cubicBezTo>
                    <a:cubicBezTo>
                      <a:pt x="533" y="89"/>
                      <a:pt x="533" y="89"/>
                      <a:pt x="533" y="89"/>
                    </a:cubicBezTo>
                    <a:cubicBezTo>
                      <a:pt x="530" y="90"/>
                      <a:pt x="529" y="91"/>
                      <a:pt x="528" y="92"/>
                    </a:cubicBezTo>
                    <a:cubicBezTo>
                      <a:pt x="528" y="92"/>
                      <a:pt x="528" y="92"/>
                      <a:pt x="528" y="92"/>
                    </a:cubicBezTo>
                    <a:cubicBezTo>
                      <a:pt x="528" y="95"/>
                      <a:pt x="528" y="95"/>
                      <a:pt x="528" y="95"/>
                    </a:cubicBezTo>
                    <a:cubicBezTo>
                      <a:pt x="532" y="98"/>
                      <a:pt x="532" y="98"/>
                      <a:pt x="532" y="98"/>
                    </a:cubicBezTo>
                    <a:cubicBezTo>
                      <a:pt x="532" y="100"/>
                      <a:pt x="532" y="100"/>
                      <a:pt x="532" y="100"/>
                    </a:cubicBezTo>
                    <a:cubicBezTo>
                      <a:pt x="532" y="110"/>
                      <a:pt x="532" y="110"/>
                      <a:pt x="532" y="110"/>
                    </a:cubicBezTo>
                    <a:cubicBezTo>
                      <a:pt x="531" y="135"/>
                      <a:pt x="531" y="135"/>
                      <a:pt x="531" y="135"/>
                    </a:cubicBezTo>
                    <a:cubicBezTo>
                      <a:pt x="531" y="139"/>
                      <a:pt x="531" y="139"/>
                      <a:pt x="531" y="139"/>
                    </a:cubicBezTo>
                    <a:cubicBezTo>
                      <a:pt x="531" y="139"/>
                      <a:pt x="531" y="139"/>
                      <a:pt x="531" y="139"/>
                    </a:cubicBezTo>
                    <a:cubicBezTo>
                      <a:pt x="530" y="139"/>
                      <a:pt x="528" y="140"/>
                      <a:pt x="528" y="141"/>
                    </a:cubicBezTo>
                    <a:cubicBezTo>
                      <a:pt x="528" y="141"/>
                      <a:pt x="528" y="141"/>
                      <a:pt x="528" y="142"/>
                    </a:cubicBezTo>
                    <a:cubicBezTo>
                      <a:pt x="527" y="142"/>
                      <a:pt x="527" y="142"/>
                      <a:pt x="527" y="142"/>
                    </a:cubicBezTo>
                    <a:cubicBezTo>
                      <a:pt x="527" y="145"/>
                      <a:pt x="527" y="145"/>
                      <a:pt x="527" y="145"/>
                    </a:cubicBezTo>
                    <a:cubicBezTo>
                      <a:pt x="527" y="145"/>
                      <a:pt x="527" y="145"/>
                      <a:pt x="527" y="145"/>
                    </a:cubicBezTo>
                    <a:cubicBezTo>
                      <a:pt x="530" y="147"/>
                      <a:pt x="530" y="147"/>
                      <a:pt x="530" y="147"/>
                    </a:cubicBezTo>
                    <a:cubicBezTo>
                      <a:pt x="531" y="148"/>
                      <a:pt x="531" y="148"/>
                      <a:pt x="531" y="148"/>
                    </a:cubicBezTo>
                    <a:cubicBezTo>
                      <a:pt x="530" y="183"/>
                      <a:pt x="530" y="183"/>
                      <a:pt x="530" y="183"/>
                    </a:cubicBezTo>
                    <a:cubicBezTo>
                      <a:pt x="528" y="184"/>
                      <a:pt x="526" y="185"/>
                      <a:pt x="526" y="186"/>
                    </a:cubicBezTo>
                    <a:cubicBezTo>
                      <a:pt x="526" y="186"/>
                      <a:pt x="526" y="186"/>
                      <a:pt x="526" y="186"/>
                    </a:cubicBezTo>
                    <a:cubicBezTo>
                      <a:pt x="526" y="186"/>
                      <a:pt x="526" y="186"/>
                      <a:pt x="526" y="186"/>
                    </a:cubicBezTo>
                    <a:cubicBezTo>
                      <a:pt x="526" y="189"/>
                      <a:pt x="526" y="189"/>
                      <a:pt x="526" y="189"/>
                    </a:cubicBezTo>
                    <a:cubicBezTo>
                      <a:pt x="530" y="192"/>
                      <a:pt x="530" y="192"/>
                      <a:pt x="530" y="192"/>
                    </a:cubicBezTo>
                    <a:cubicBezTo>
                      <a:pt x="530" y="192"/>
                      <a:pt x="530" y="192"/>
                      <a:pt x="530" y="192"/>
                    </a:cubicBezTo>
                    <a:cubicBezTo>
                      <a:pt x="529" y="216"/>
                      <a:pt x="529" y="216"/>
                      <a:pt x="529" y="216"/>
                    </a:cubicBezTo>
                    <a:cubicBezTo>
                      <a:pt x="529" y="227"/>
                      <a:pt x="529" y="227"/>
                      <a:pt x="529" y="227"/>
                    </a:cubicBezTo>
                    <a:cubicBezTo>
                      <a:pt x="529" y="231"/>
                      <a:pt x="529" y="231"/>
                      <a:pt x="529" y="231"/>
                    </a:cubicBezTo>
                    <a:cubicBezTo>
                      <a:pt x="528" y="231"/>
                      <a:pt x="528" y="231"/>
                      <a:pt x="528" y="231"/>
                    </a:cubicBezTo>
                    <a:cubicBezTo>
                      <a:pt x="527" y="231"/>
                      <a:pt x="527" y="231"/>
                      <a:pt x="527" y="231"/>
                    </a:cubicBezTo>
                    <a:cubicBezTo>
                      <a:pt x="524" y="231"/>
                      <a:pt x="524" y="231"/>
                      <a:pt x="524" y="231"/>
                    </a:cubicBezTo>
                    <a:cubicBezTo>
                      <a:pt x="519" y="231"/>
                      <a:pt x="519" y="231"/>
                      <a:pt x="519" y="231"/>
                    </a:cubicBezTo>
                    <a:cubicBezTo>
                      <a:pt x="516" y="231"/>
                      <a:pt x="516" y="231"/>
                      <a:pt x="516" y="231"/>
                    </a:cubicBezTo>
                    <a:cubicBezTo>
                      <a:pt x="515" y="231"/>
                      <a:pt x="515" y="231"/>
                      <a:pt x="515" y="231"/>
                    </a:cubicBezTo>
                    <a:cubicBezTo>
                      <a:pt x="472" y="230"/>
                      <a:pt x="472" y="230"/>
                      <a:pt x="472" y="230"/>
                    </a:cubicBezTo>
                    <a:cubicBezTo>
                      <a:pt x="472" y="216"/>
                      <a:pt x="472" y="216"/>
                      <a:pt x="472" y="216"/>
                    </a:cubicBezTo>
                    <a:cubicBezTo>
                      <a:pt x="474" y="214"/>
                      <a:pt x="474" y="214"/>
                      <a:pt x="474" y="214"/>
                    </a:cubicBezTo>
                    <a:cubicBezTo>
                      <a:pt x="474" y="212"/>
                      <a:pt x="474" y="212"/>
                      <a:pt x="474" y="212"/>
                    </a:cubicBezTo>
                    <a:cubicBezTo>
                      <a:pt x="474" y="211"/>
                      <a:pt x="473" y="211"/>
                      <a:pt x="471" y="210"/>
                    </a:cubicBezTo>
                    <a:cubicBezTo>
                      <a:pt x="471" y="188"/>
                      <a:pt x="471" y="188"/>
                      <a:pt x="471" y="188"/>
                    </a:cubicBezTo>
                    <a:cubicBezTo>
                      <a:pt x="473" y="187"/>
                      <a:pt x="473" y="187"/>
                      <a:pt x="473" y="187"/>
                    </a:cubicBezTo>
                    <a:cubicBezTo>
                      <a:pt x="473" y="185"/>
                      <a:pt x="473" y="185"/>
                      <a:pt x="473" y="185"/>
                    </a:cubicBezTo>
                    <a:cubicBezTo>
                      <a:pt x="473" y="184"/>
                      <a:pt x="472" y="183"/>
                      <a:pt x="471" y="183"/>
                    </a:cubicBezTo>
                    <a:cubicBezTo>
                      <a:pt x="470" y="158"/>
                      <a:pt x="470" y="158"/>
                      <a:pt x="470" y="158"/>
                    </a:cubicBezTo>
                    <a:cubicBezTo>
                      <a:pt x="473" y="156"/>
                      <a:pt x="473" y="156"/>
                      <a:pt x="473" y="156"/>
                    </a:cubicBezTo>
                    <a:cubicBezTo>
                      <a:pt x="473" y="154"/>
                      <a:pt x="473" y="154"/>
                      <a:pt x="473" y="154"/>
                    </a:cubicBezTo>
                    <a:cubicBezTo>
                      <a:pt x="473" y="153"/>
                      <a:pt x="472" y="153"/>
                      <a:pt x="470" y="152"/>
                    </a:cubicBezTo>
                    <a:cubicBezTo>
                      <a:pt x="470" y="146"/>
                      <a:pt x="470" y="146"/>
                      <a:pt x="470" y="146"/>
                    </a:cubicBezTo>
                    <a:cubicBezTo>
                      <a:pt x="471" y="146"/>
                      <a:pt x="471" y="146"/>
                      <a:pt x="471" y="146"/>
                    </a:cubicBezTo>
                    <a:cubicBezTo>
                      <a:pt x="473" y="144"/>
                      <a:pt x="473" y="144"/>
                      <a:pt x="473" y="144"/>
                    </a:cubicBezTo>
                    <a:cubicBezTo>
                      <a:pt x="470" y="143"/>
                      <a:pt x="470" y="143"/>
                      <a:pt x="470" y="143"/>
                    </a:cubicBezTo>
                    <a:cubicBezTo>
                      <a:pt x="470" y="142"/>
                      <a:pt x="470" y="142"/>
                      <a:pt x="470" y="142"/>
                    </a:cubicBezTo>
                    <a:cubicBezTo>
                      <a:pt x="470" y="142"/>
                      <a:pt x="470" y="142"/>
                      <a:pt x="470" y="142"/>
                    </a:cubicBezTo>
                    <a:cubicBezTo>
                      <a:pt x="470" y="141"/>
                      <a:pt x="470" y="141"/>
                      <a:pt x="470" y="141"/>
                    </a:cubicBezTo>
                    <a:cubicBezTo>
                      <a:pt x="470" y="141"/>
                      <a:pt x="470" y="141"/>
                      <a:pt x="470" y="140"/>
                    </a:cubicBezTo>
                    <a:cubicBezTo>
                      <a:pt x="469" y="139"/>
                      <a:pt x="469" y="139"/>
                      <a:pt x="468" y="138"/>
                    </a:cubicBezTo>
                    <a:cubicBezTo>
                      <a:pt x="468" y="138"/>
                      <a:pt x="467" y="138"/>
                      <a:pt x="467" y="137"/>
                    </a:cubicBezTo>
                    <a:cubicBezTo>
                      <a:pt x="467" y="137"/>
                      <a:pt x="466" y="137"/>
                      <a:pt x="466" y="136"/>
                    </a:cubicBezTo>
                    <a:cubicBezTo>
                      <a:pt x="466" y="136"/>
                      <a:pt x="466" y="136"/>
                      <a:pt x="466" y="136"/>
                    </a:cubicBezTo>
                    <a:cubicBezTo>
                      <a:pt x="466" y="136"/>
                      <a:pt x="465" y="136"/>
                      <a:pt x="465" y="136"/>
                    </a:cubicBezTo>
                    <a:cubicBezTo>
                      <a:pt x="465" y="136"/>
                      <a:pt x="465" y="136"/>
                      <a:pt x="465" y="136"/>
                    </a:cubicBezTo>
                    <a:cubicBezTo>
                      <a:pt x="465" y="136"/>
                      <a:pt x="465" y="136"/>
                      <a:pt x="465" y="136"/>
                    </a:cubicBezTo>
                    <a:cubicBezTo>
                      <a:pt x="465" y="136"/>
                      <a:pt x="465" y="136"/>
                      <a:pt x="465" y="136"/>
                    </a:cubicBezTo>
                    <a:cubicBezTo>
                      <a:pt x="464" y="137"/>
                      <a:pt x="463" y="137"/>
                      <a:pt x="463" y="137"/>
                    </a:cubicBezTo>
                    <a:cubicBezTo>
                      <a:pt x="463" y="137"/>
                      <a:pt x="463" y="137"/>
                      <a:pt x="463" y="137"/>
                    </a:cubicBezTo>
                    <a:cubicBezTo>
                      <a:pt x="462" y="138"/>
                      <a:pt x="460" y="140"/>
                      <a:pt x="460" y="141"/>
                    </a:cubicBezTo>
                    <a:cubicBezTo>
                      <a:pt x="460" y="142"/>
                      <a:pt x="460" y="142"/>
                      <a:pt x="460" y="142"/>
                    </a:cubicBezTo>
                    <a:cubicBezTo>
                      <a:pt x="460" y="143"/>
                      <a:pt x="460" y="143"/>
                      <a:pt x="460" y="143"/>
                    </a:cubicBezTo>
                    <a:cubicBezTo>
                      <a:pt x="457" y="144"/>
                      <a:pt x="457" y="144"/>
                      <a:pt x="457" y="144"/>
                    </a:cubicBezTo>
                    <a:cubicBezTo>
                      <a:pt x="459" y="146"/>
                      <a:pt x="459" y="146"/>
                      <a:pt x="459" y="146"/>
                    </a:cubicBezTo>
                    <a:cubicBezTo>
                      <a:pt x="460" y="146"/>
                      <a:pt x="460" y="146"/>
                      <a:pt x="460" y="146"/>
                    </a:cubicBezTo>
                    <a:cubicBezTo>
                      <a:pt x="460" y="152"/>
                      <a:pt x="460" y="152"/>
                      <a:pt x="460" y="152"/>
                    </a:cubicBezTo>
                    <a:cubicBezTo>
                      <a:pt x="458" y="153"/>
                      <a:pt x="457" y="153"/>
                      <a:pt x="457" y="154"/>
                    </a:cubicBezTo>
                    <a:cubicBezTo>
                      <a:pt x="457" y="154"/>
                      <a:pt x="457" y="154"/>
                      <a:pt x="457" y="154"/>
                    </a:cubicBezTo>
                    <a:cubicBezTo>
                      <a:pt x="457" y="156"/>
                      <a:pt x="457" y="156"/>
                      <a:pt x="457" y="156"/>
                    </a:cubicBezTo>
                    <a:cubicBezTo>
                      <a:pt x="460" y="158"/>
                      <a:pt x="460" y="158"/>
                      <a:pt x="460" y="158"/>
                    </a:cubicBezTo>
                    <a:cubicBezTo>
                      <a:pt x="459" y="165"/>
                      <a:pt x="459" y="165"/>
                      <a:pt x="459" y="165"/>
                    </a:cubicBezTo>
                    <a:cubicBezTo>
                      <a:pt x="459" y="181"/>
                      <a:pt x="459" y="181"/>
                      <a:pt x="459" y="181"/>
                    </a:cubicBezTo>
                    <a:cubicBezTo>
                      <a:pt x="459" y="183"/>
                      <a:pt x="459" y="183"/>
                      <a:pt x="459" y="183"/>
                    </a:cubicBezTo>
                    <a:cubicBezTo>
                      <a:pt x="459" y="183"/>
                      <a:pt x="459" y="183"/>
                      <a:pt x="459" y="183"/>
                    </a:cubicBezTo>
                    <a:cubicBezTo>
                      <a:pt x="458" y="183"/>
                      <a:pt x="457" y="184"/>
                      <a:pt x="457" y="184"/>
                    </a:cubicBezTo>
                    <a:cubicBezTo>
                      <a:pt x="457" y="184"/>
                      <a:pt x="457" y="184"/>
                      <a:pt x="457" y="185"/>
                    </a:cubicBezTo>
                    <a:cubicBezTo>
                      <a:pt x="457" y="185"/>
                      <a:pt x="457" y="185"/>
                      <a:pt x="457" y="185"/>
                    </a:cubicBezTo>
                    <a:cubicBezTo>
                      <a:pt x="457" y="185"/>
                      <a:pt x="457" y="185"/>
                      <a:pt x="457" y="185"/>
                    </a:cubicBezTo>
                    <a:cubicBezTo>
                      <a:pt x="457" y="186"/>
                      <a:pt x="457" y="186"/>
                      <a:pt x="457" y="186"/>
                    </a:cubicBezTo>
                    <a:cubicBezTo>
                      <a:pt x="457" y="186"/>
                      <a:pt x="457" y="186"/>
                      <a:pt x="457" y="186"/>
                    </a:cubicBezTo>
                    <a:cubicBezTo>
                      <a:pt x="458" y="188"/>
                      <a:pt x="458" y="188"/>
                      <a:pt x="458" y="188"/>
                    </a:cubicBezTo>
                    <a:cubicBezTo>
                      <a:pt x="459" y="188"/>
                      <a:pt x="459" y="188"/>
                      <a:pt x="459" y="188"/>
                    </a:cubicBezTo>
                    <a:cubicBezTo>
                      <a:pt x="458" y="210"/>
                      <a:pt x="458" y="210"/>
                      <a:pt x="458" y="210"/>
                    </a:cubicBezTo>
                    <a:cubicBezTo>
                      <a:pt x="457" y="211"/>
                      <a:pt x="456" y="211"/>
                      <a:pt x="455" y="212"/>
                    </a:cubicBezTo>
                    <a:cubicBezTo>
                      <a:pt x="455" y="212"/>
                      <a:pt x="455" y="212"/>
                      <a:pt x="455" y="212"/>
                    </a:cubicBezTo>
                    <a:cubicBezTo>
                      <a:pt x="455" y="214"/>
                      <a:pt x="455" y="214"/>
                      <a:pt x="455" y="214"/>
                    </a:cubicBezTo>
                    <a:cubicBezTo>
                      <a:pt x="458" y="216"/>
                      <a:pt x="458" y="216"/>
                      <a:pt x="458" y="216"/>
                    </a:cubicBezTo>
                    <a:cubicBezTo>
                      <a:pt x="458" y="216"/>
                      <a:pt x="458" y="216"/>
                      <a:pt x="458" y="216"/>
                    </a:cubicBezTo>
                    <a:cubicBezTo>
                      <a:pt x="458" y="230"/>
                      <a:pt x="458" y="230"/>
                      <a:pt x="458" y="230"/>
                    </a:cubicBezTo>
                    <a:cubicBezTo>
                      <a:pt x="456" y="230"/>
                      <a:pt x="456" y="230"/>
                      <a:pt x="456" y="230"/>
                    </a:cubicBezTo>
                    <a:cubicBezTo>
                      <a:pt x="452" y="230"/>
                      <a:pt x="452" y="230"/>
                      <a:pt x="452" y="230"/>
                    </a:cubicBezTo>
                    <a:cubicBezTo>
                      <a:pt x="451" y="230"/>
                      <a:pt x="451" y="230"/>
                      <a:pt x="451" y="230"/>
                    </a:cubicBezTo>
                    <a:cubicBezTo>
                      <a:pt x="447" y="230"/>
                      <a:pt x="447" y="230"/>
                      <a:pt x="447" y="230"/>
                    </a:cubicBezTo>
                    <a:cubicBezTo>
                      <a:pt x="448" y="154"/>
                      <a:pt x="448" y="154"/>
                      <a:pt x="448" y="154"/>
                    </a:cubicBezTo>
                    <a:cubicBezTo>
                      <a:pt x="448" y="154"/>
                      <a:pt x="448" y="154"/>
                      <a:pt x="448" y="154"/>
                    </a:cubicBezTo>
                    <a:cubicBezTo>
                      <a:pt x="448" y="142"/>
                      <a:pt x="448" y="142"/>
                      <a:pt x="448" y="142"/>
                    </a:cubicBezTo>
                    <a:cubicBezTo>
                      <a:pt x="448" y="142"/>
                      <a:pt x="448" y="142"/>
                      <a:pt x="448" y="142"/>
                    </a:cubicBezTo>
                    <a:cubicBezTo>
                      <a:pt x="448" y="142"/>
                      <a:pt x="448" y="142"/>
                      <a:pt x="448" y="142"/>
                    </a:cubicBezTo>
                    <a:cubicBezTo>
                      <a:pt x="448" y="141"/>
                      <a:pt x="448" y="141"/>
                      <a:pt x="448" y="141"/>
                    </a:cubicBezTo>
                    <a:cubicBezTo>
                      <a:pt x="448" y="139"/>
                      <a:pt x="449" y="140"/>
                      <a:pt x="449" y="139"/>
                    </a:cubicBezTo>
                    <a:cubicBezTo>
                      <a:pt x="449" y="139"/>
                      <a:pt x="449" y="139"/>
                      <a:pt x="448" y="139"/>
                    </a:cubicBezTo>
                    <a:cubicBezTo>
                      <a:pt x="448" y="139"/>
                      <a:pt x="448" y="139"/>
                      <a:pt x="448" y="139"/>
                    </a:cubicBezTo>
                    <a:cubicBezTo>
                      <a:pt x="448" y="138"/>
                      <a:pt x="448" y="137"/>
                      <a:pt x="447" y="137"/>
                    </a:cubicBezTo>
                    <a:cubicBezTo>
                      <a:pt x="447" y="137"/>
                      <a:pt x="447" y="137"/>
                      <a:pt x="447" y="137"/>
                    </a:cubicBezTo>
                    <a:cubicBezTo>
                      <a:pt x="447" y="137"/>
                      <a:pt x="447" y="137"/>
                      <a:pt x="447" y="137"/>
                    </a:cubicBezTo>
                    <a:cubicBezTo>
                      <a:pt x="447" y="137"/>
                      <a:pt x="447" y="137"/>
                      <a:pt x="447" y="137"/>
                    </a:cubicBezTo>
                    <a:cubicBezTo>
                      <a:pt x="447" y="137"/>
                      <a:pt x="447" y="136"/>
                      <a:pt x="447" y="136"/>
                    </a:cubicBezTo>
                    <a:cubicBezTo>
                      <a:pt x="447" y="136"/>
                      <a:pt x="447" y="136"/>
                      <a:pt x="447" y="136"/>
                    </a:cubicBezTo>
                    <a:cubicBezTo>
                      <a:pt x="447" y="136"/>
                      <a:pt x="447" y="136"/>
                      <a:pt x="447" y="136"/>
                    </a:cubicBezTo>
                    <a:cubicBezTo>
                      <a:pt x="447" y="136"/>
                      <a:pt x="447" y="136"/>
                      <a:pt x="447" y="136"/>
                    </a:cubicBezTo>
                    <a:cubicBezTo>
                      <a:pt x="447" y="136"/>
                      <a:pt x="447" y="135"/>
                      <a:pt x="447" y="135"/>
                    </a:cubicBezTo>
                    <a:cubicBezTo>
                      <a:pt x="447" y="135"/>
                      <a:pt x="447" y="135"/>
                      <a:pt x="447" y="135"/>
                    </a:cubicBezTo>
                    <a:cubicBezTo>
                      <a:pt x="447" y="135"/>
                      <a:pt x="447" y="135"/>
                      <a:pt x="447" y="135"/>
                    </a:cubicBezTo>
                    <a:cubicBezTo>
                      <a:pt x="447" y="135"/>
                      <a:pt x="447" y="135"/>
                      <a:pt x="447" y="135"/>
                    </a:cubicBezTo>
                    <a:cubicBezTo>
                      <a:pt x="447" y="135"/>
                      <a:pt x="447" y="135"/>
                      <a:pt x="447" y="135"/>
                    </a:cubicBezTo>
                    <a:cubicBezTo>
                      <a:pt x="447" y="134"/>
                      <a:pt x="447" y="133"/>
                      <a:pt x="447" y="133"/>
                    </a:cubicBezTo>
                    <a:cubicBezTo>
                      <a:pt x="447" y="133"/>
                      <a:pt x="446" y="134"/>
                      <a:pt x="446" y="135"/>
                    </a:cubicBezTo>
                    <a:cubicBezTo>
                      <a:pt x="446" y="135"/>
                      <a:pt x="447" y="135"/>
                      <a:pt x="447" y="135"/>
                    </a:cubicBezTo>
                    <a:cubicBezTo>
                      <a:pt x="446" y="135"/>
                      <a:pt x="446" y="135"/>
                      <a:pt x="446" y="135"/>
                    </a:cubicBezTo>
                    <a:cubicBezTo>
                      <a:pt x="446" y="135"/>
                      <a:pt x="447" y="135"/>
                      <a:pt x="447" y="135"/>
                    </a:cubicBezTo>
                    <a:cubicBezTo>
                      <a:pt x="446" y="135"/>
                      <a:pt x="446" y="135"/>
                      <a:pt x="446" y="135"/>
                    </a:cubicBezTo>
                    <a:cubicBezTo>
                      <a:pt x="446" y="135"/>
                      <a:pt x="446" y="136"/>
                      <a:pt x="447" y="136"/>
                    </a:cubicBezTo>
                    <a:cubicBezTo>
                      <a:pt x="446" y="136"/>
                      <a:pt x="446" y="136"/>
                      <a:pt x="446" y="136"/>
                    </a:cubicBezTo>
                    <a:cubicBezTo>
                      <a:pt x="446" y="136"/>
                      <a:pt x="446" y="136"/>
                      <a:pt x="446" y="136"/>
                    </a:cubicBezTo>
                    <a:cubicBezTo>
                      <a:pt x="446" y="136"/>
                      <a:pt x="446" y="136"/>
                      <a:pt x="446" y="136"/>
                    </a:cubicBezTo>
                    <a:cubicBezTo>
                      <a:pt x="446" y="136"/>
                      <a:pt x="446" y="137"/>
                      <a:pt x="447" y="137"/>
                    </a:cubicBezTo>
                    <a:cubicBezTo>
                      <a:pt x="446" y="137"/>
                      <a:pt x="446" y="137"/>
                      <a:pt x="446" y="137"/>
                    </a:cubicBezTo>
                    <a:cubicBezTo>
                      <a:pt x="446" y="137"/>
                      <a:pt x="446" y="137"/>
                      <a:pt x="447" y="137"/>
                    </a:cubicBezTo>
                    <a:cubicBezTo>
                      <a:pt x="446" y="137"/>
                      <a:pt x="446" y="137"/>
                      <a:pt x="446" y="137"/>
                    </a:cubicBezTo>
                    <a:cubicBezTo>
                      <a:pt x="446" y="137"/>
                      <a:pt x="445" y="138"/>
                      <a:pt x="445" y="139"/>
                    </a:cubicBezTo>
                    <a:cubicBezTo>
                      <a:pt x="445" y="139"/>
                      <a:pt x="445" y="139"/>
                      <a:pt x="445" y="139"/>
                    </a:cubicBezTo>
                    <a:cubicBezTo>
                      <a:pt x="445" y="139"/>
                      <a:pt x="444" y="139"/>
                      <a:pt x="444" y="139"/>
                    </a:cubicBezTo>
                    <a:cubicBezTo>
                      <a:pt x="444" y="140"/>
                      <a:pt x="445" y="139"/>
                      <a:pt x="445" y="141"/>
                    </a:cubicBezTo>
                    <a:cubicBezTo>
                      <a:pt x="445" y="141"/>
                      <a:pt x="445" y="141"/>
                      <a:pt x="446" y="142"/>
                    </a:cubicBezTo>
                    <a:cubicBezTo>
                      <a:pt x="445" y="142"/>
                      <a:pt x="445" y="142"/>
                      <a:pt x="445" y="142"/>
                    </a:cubicBezTo>
                    <a:cubicBezTo>
                      <a:pt x="445" y="142"/>
                      <a:pt x="445" y="142"/>
                      <a:pt x="446" y="142"/>
                    </a:cubicBezTo>
                    <a:cubicBezTo>
                      <a:pt x="446" y="153"/>
                      <a:pt x="446" y="153"/>
                      <a:pt x="446" y="153"/>
                    </a:cubicBezTo>
                    <a:cubicBezTo>
                      <a:pt x="442" y="153"/>
                      <a:pt x="442" y="153"/>
                      <a:pt x="442" y="153"/>
                    </a:cubicBezTo>
                    <a:cubicBezTo>
                      <a:pt x="442" y="132"/>
                      <a:pt x="442" y="132"/>
                      <a:pt x="442" y="132"/>
                    </a:cubicBezTo>
                    <a:cubicBezTo>
                      <a:pt x="442" y="132"/>
                      <a:pt x="442" y="132"/>
                      <a:pt x="442" y="131"/>
                    </a:cubicBezTo>
                    <a:cubicBezTo>
                      <a:pt x="442" y="131"/>
                      <a:pt x="442" y="131"/>
                      <a:pt x="442" y="131"/>
                    </a:cubicBezTo>
                    <a:cubicBezTo>
                      <a:pt x="442" y="131"/>
                      <a:pt x="442" y="130"/>
                      <a:pt x="442" y="130"/>
                    </a:cubicBezTo>
                    <a:cubicBezTo>
                      <a:pt x="443" y="128"/>
                      <a:pt x="444" y="129"/>
                      <a:pt x="444" y="129"/>
                    </a:cubicBezTo>
                    <a:cubicBezTo>
                      <a:pt x="444" y="129"/>
                      <a:pt x="443" y="128"/>
                      <a:pt x="443" y="128"/>
                    </a:cubicBezTo>
                    <a:cubicBezTo>
                      <a:pt x="443" y="128"/>
                      <a:pt x="443" y="128"/>
                      <a:pt x="443" y="128"/>
                    </a:cubicBezTo>
                    <a:cubicBezTo>
                      <a:pt x="443" y="127"/>
                      <a:pt x="442" y="127"/>
                      <a:pt x="441" y="127"/>
                    </a:cubicBezTo>
                    <a:cubicBezTo>
                      <a:pt x="441" y="127"/>
                      <a:pt x="441" y="127"/>
                      <a:pt x="441" y="126"/>
                    </a:cubicBezTo>
                    <a:cubicBezTo>
                      <a:pt x="441" y="126"/>
                      <a:pt x="441" y="126"/>
                      <a:pt x="441" y="126"/>
                    </a:cubicBezTo>
                    <a:cubicBezTo>
                      <a:pt x="441" y="126"/>
                      <a:pt x="441" y="126"/>
                      <a:pt x="441" y="126"/>
                    </a:cubicBezTo>
                    <a:cubicBezTo>
                      <a:pt x="441" y="126"/>
                      <a:pt x="442" y="126"/>
                      <a:pt x="442" y="126"/>
                    </a:cubicBezTo>
                    <a:cubicBezTo>
                      <a:pt x="442" y="126"/>
                      <a:pt x="441" y="126"/>
                      <a:pt x="441" y="125"/>
                    </a:cubicBezTo>
                    <a:cubicBezTo>
                      <a:pt x="441" y="125"/>
                      <a:pt x="441" y="125"/>
                      <a:pt x="441" y="125"/>
                    </a:cubicBezTo>
                    <a:cubicBezTo>
                      <a:pt x="441" y="125"/>
                      <a:pt x="441" y="125"/>
                      <a:pt x="441" y="125"/>
                    </a:cubicBezTo>
                    <a:cubicBezTo>
                      <a:pt x="441" y="125"/>
                      <a:pt x="442" y="125"/>
                      <a:pt x="442" y="125"/>
                    </a:cubicBezTo>
                    <a:cubicBezTo>
                      <a:pt x="442" y="125"/>
                      <a:pt x="441" y="125"/>
                      <a:pt x="441" y="125"/>
                    </a:cubicBezTo>
                    <a:cubicBezTo>
                      <a:pt x="441" y="125"/>
                      <a:pt x="441" y="124"/>
                      <a:pt x="441" y="124"/>
                    </a:cubicBezTo>
                    <a:cubicBezTo>
                      <a:pt x="441" y="124"/>
                      <a:pt x="441" y="124"/>
                      <a:pt x="441" y="124"/>
                    </a:cubicBezTo>
                    <a:cubicBezTo>
                      <a:pt x="441" y="124"/>
                      <a:pt x="441" y="124"/>
                      <a:pt x="441" y="124"/>
                    </a:cubicBezTo>
                    <a:cubicBezTo>
                      <a:pt x="441" y="124"/>
                      <a:pt x="441" y="123"/>
                      <a:pt x="441" y="123"/>
                    </a:cubicBezTo>
                    <a:cubicBezTo>
                      <a:pt x="441" y="123"/>
                      <a:pt x="441" y="124"/>
                      <a:pt x="441" y="124"/>
                    </a:cubicBezTo>
                    <a:cubicBezTo>
                      <a:pt x="441" y="124"/>
                      <a:pt x="441" y="124"/>
                      <a:pt x="441" y="124"/>
                    </a:cubicBezTo>
                    <a:cubicBezTo>
                      <a:pt x="441" y="124"/>
                      <a:pt x="441" y="124"/>
                      <a:pt x="441" y="124"/>
                    </a:cubicBezTo>
                    <a:cubicBezTo>
                      <a:pt x="441" y="124"/>
                      <a:pt x="441" y="125"/>
                      <a:pt x="441" y="125"/>
                    </a:cubicBezTo>
                    <a:cubicBezTo>
                      <a:pt x="441" y="125"/>
                      <a:pt x="441" y="125"/>
                      <a:pt x="441" y="125"/>
                    </a:cubicBezTo>
                    <a:cubicBezTo>
                      <a:pt x="441" y="125"/>
                      <a:pt x="441" y="125"/>
                      <a:pt x="441" y="125"/>
                    </a:cubicBezTo>
                    <a:cubicBezTo>
                      <a:pt x="441" y="125"/>
                      <a:pt x="441" y="125"/>
                      <a:pt x="441" y="125"/>
                    </a:cubicBezTo>
                    <a:cubicBezTo>
                      <a:pt x="441" y="125"/>
                      <a:pt x="441" y="125"/>
                      <a:pt x="441" y="125"/>
                    </a:cubicBezTo>
                    <a:cubicBezTo>
                      <a:pt x="441" y="125"/>
                      <a:pt x="441" y="126"/>
                      <a:pt x="441" y="126"/>
                    </a:cubicBezTo>
                    <a:cubicBezTo>
                      <a:pt x="441" y="126"/>
                      <a:pt x="441" y="126"/>
                      <a:pt x="441" y="126"/>
                    </a:cubicBezTo>
                    <a:cubicBezTo>
                      <a:pt x="441" y="126"/>
                      <a:pt x="441" y="126"/>
                      <a:pt x="441" y="126"/>
                    </a:cubicBezTo>
                    <a:cubicBezTo>
                      <a:pt x="441" y="126"/>
                      <a:pt x="441" y="126"/>
                      <a:pt x="441" y="126"/>
                    </a:cubicBezTo>
                    <a:cubicBezTo>
                      <a:pt x="441" y="127"/>
                      <a:pt x="441" y="127"/>
                      <a:pt x="441" y="127"/>
                    </a:cubicBezTo>
                    <a:cubicBezTo>
                      <a:pt x="440" y="127"/>
                      <a:pt x="440" y="127"/>
                      <a:pt x="440" y="128"/>
                    </a:cubicBezTo>
                    <a:cubicBezTo>
                      <a:pt x="440" y="128"/>
                      <a:pt x="440" y="128"/>
                      <a:pt x="440" y="128"/>
                    </a:cubicBezTo>
                    <a:cubicBezTo>
                      <a:pt x="439" y="128"/>
                      <a:pt x="439" y="129"/>
                      <a:pt x="439" y="129"/>
                    </a:cubicBezTo>
                    <a:cubicBezTo>
                      <a:pt x="439" y="129"/>
                      <a:pt x="440" y="128"/>
                      <a:pt x="440" y="130"/>
                    </a:cubicBezTo>
                    <a:cubicBezTo>
                      <a:pt x="440" y="131"/>
                      <a:pt x="440" y="131"/>
                      <a:pt x="440" y="131"/>
                    </a:cubicBezTo>
                    <a:cubicBezTo>
                      <a:pt x="440" y="131"/>
                      <a:pt x="440" y="131"/>
                      <a:pt x="440" y="131"/>
                    </a:cubicBezTo>
                    <a:cubicBezTo>
                      <a:pt x="440" y="132"/>
                      <a:pt x="440" y="132"/>
                      <a:pt x="440" y="132"/>
                    </a:cubicBezTo>
                    <a:cubicBezTo>
                      <a:pt x="440" y="142"/>
                      <a:pt x="440" y="142"/>
                      <a:pt x="440" y="142"/>
                    </a:cubicBezTo>
                    <a:cubicBezTo>
                      <a:pt x="436" y="142"/>
                      <a:pt x="436" y="142"/>
                      <a:pt x="436" y="142"/>
                    </a:cubicBezTo>
                    <a:cubicBezTo>
                      <a:pt x="435" y="142"/>
                      <a:pt x="435" y="142"/>
                      <a:pt x="435" y="142"/>
                    </a:cubicBezTo>
                    <a:cubicBezTo>
                      <a:pt x="432" y="146"/>
                      <a:pt x="432" y="146"/>
                      <a:pt x="432" y="146"/>
                    </a:cubicBezTo>
                    <a:cubicBezTo>
                      <a:pt x="432" y="144"/>
                      <a:pt x="432" y="144"/>
                      <a:pt x="432" y="144"/>
                    </a:cubicBezTo>
                    <a:cubicBezTo>
                      <a:pt x="432" y="144"/>
                      <a:pt x="432" y="144"/>
                      <a:pt x="432" y="144"/>
                    </a:cubicBezTo>
                    <a:cubicBezTo>
                      <a:pt x="432" y="144"/>
                      <a:pt x="432" y="144"/>
                      <a:pt x="431" y="144"/>
                    </a:cubicBezTo>
                    <a:cubicBezTo>
                      <a:pt x="432" y="144"/>
                      <a:pt x="432" y="144"/>
                      <a:pt x="432" y="143"/>
                    </a:cubicBezTo>
                    <a:cubicBezTo>
                      <a:pt x="432" y="142"/>
                      <a:pt x="433" y="143"/>
                      <a:pt x="433" y="142"/>
                    </a:cubicBezTo>
                    <a:cubicBezTo>
                      <a:pt x="433" y="142"/>
                      <a:pt x="432" y="142"/>
                      <a:pt x="432" y="142"/>
                    </a:cubicBezTo>
                    <a:cubicBezTo>
                      <a:pt x="432" y="142"/>
                      <a:pt x="432" y="142"/>
                      <a:pt x="432" y="142"/>
                    </a:cubicBezTo>
                    <a:cubicBezTo>
                      <a:pt x="432" y="141"/>
                      <a:pt x="431" y="141"/>
                      <a:pt x="431" y="141"/>
                    </a:cubicBezTo>
                    <a:cubicBezTo>
                      <a:pt x="431" y="141"/>
                      <a:pt x="431" y="141"/>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40"/>
                      <a:pt x="431" y="140"/>
                    </a:cubicBezTo>
                    <a:cubicBezTo>
                      <a:pt x="431" y="140"/>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9"/>
                      <a:pt x="431" y="139"/>
                    </a:cubicBezTo>
                    <a:cubicBezTo>
                      <a:pt x="431" y="139"/>
                      <a:pt x="431" y="138"/>
                      <a:pt x="431" y="138"/>
                    </a:cubicBezTo>
                    <a:cubicBezTo>
                      <a:pt x="431" y="138"/>
                      <a:pt x="431" y="139"/>
                      <a:pt x="431" y="139"/>
                    </a:cubicBezTo>
                    <a:cubicBezTo>
                      <a:pt x="431" y="139"/>
                      <a:pt x="431" y="139"/>
                      <a:pt x="431" y="139"/>
                    </a:cubicBezTo>
                    <a:cubicBezTo>
                      <a:pt x="431" y="139"/>
                      <a:pt x="431" y="139"/>
                      <a:pt x="431" y="139"/>
                    </a:cubicBezTo>
                    <a:cubicBezTo>
                      <a:pt x="431" y="139"/>
                      <a:pt x="431" y="139"/>
                      <a:pt x="431" y="139"/>
                    </a:cubicBezTo>
                    <a:cubicBezTo>
                      <a:pt x="431" y="139"/>
                      <a:pt x="430" y="139"/>
                      <a:pt x="430" y="139"/>
                    </a:cubicBezTo>
                    <a:cubicBezTo>
                      <a:pt x="430" y="139"/>
                      <a:pt x="430" y="139"/>
                      <a:pt x="431" y="139"/>
                    </a:cubicBezTo>
                    <a:cubicBezTo>
                      <a:pt x="431" y="139"/>
                      <a:pt x="431" y="140"/>
                      <a:pt x="431" y="140"/>
                    </a:cubicBezTo>
                    <a:cubicBezTo>
                      <a:pt x="431" y="140"/>
                      <a:pt x="431" y="140"/>
                      <a:pt x="431" y="140"/>
                    </a:cubicBezTo>
                    <a:cubicBezTo>
                      <a:pt x="430" y="140"/>
                      <a:pt x="430" y="140"/>
                      <a:pt x="430" y="140"/>
                    </a:cubicBezTo>
                    <a:cubicBezTo>
                      <a:pt x="430" y="140"/>
                      <a:pt x="430" y="140"/>
                      <a:pt x="431" y="140"/>
                    </a:cubicBezTo>
                    <a:cubicBezTo>
                      <a:pt x="431" y="140"/>
                      <a:pt x="431" y="140"/>
                      <a:pt x="431" y="140"/>
                    </a:cubicBezTo>
                    <a:cubicBezTo>
                      <a:pt x="431" y="140"/>
                      <a:pt x="431" y="140"/>
                      <a:pt x="431" y="140"/>
                    </a:cubicBezTo>
                    <a:cubicBezTo>
                      <a:pt x="431" y="141"/>
                      <a:pt x="431" y="141"/>
                      <a:pt x="431" y="141"/>
                    </a:cubicBezTo>
                    <a:cubicBezTo>
                      <a:pt x="430" y="141"/>
                      <a:pt x="430" y="141"/>
                      <a:pt x="430" y="142"/>
                    </a:cubicBezTo>
                    <a:cubicBezTo>
                      <a:pt x="430" y="142"/>
                      <a:pt x="430" y="142"/>
                      <a:pt x="430" y="142"/>
                    </a:cubicBezTo>
                    <a:cubicBezTo>
                      <a:pt x="429" y="142"/>
                      <a:pt x="429" y="142"/>
                      <a:pt x="429" y="142"/>
                    </a:cubicBezTo>
                    <a:cubicBezTo>
                      <a:pt x="429" y="143"/>
                      <a:pt x="430" y="142"/>
                      <a:pt x="430" y="143"/>
                    </a:cubicBezTo>
                    <a:cubicBezTo>
                      <a:pt x="430" y="144"/>
                      <a:pt x="430" y="144"/>
                      <a:pt x="430" y="144"/>
                    </a:cubicBezTo>
                    <a:cubicBezTo>
                      <a:pt x="430" y="144"/>
                      <a:pt x="430" y="144"/>
                      <a:pt x="430" y="144"/>
                    </a:cubicBezTo>
                    <a:cubicBezTo>
                      <a:pt x="430" y="144"/>
                      <a:pt x="430" y="144"/>
                      <a:pt x="430" y="144"/>
                    </a:cubicBezTo>
                    <a:cubicBezTo>
                      <a:pt x="430" y="148"/>
                      <a:pt x="430" y="148"/>
                      <a:pt x="430" y="148"/>
                    </a:cubicBezTo>
                    <a:cubicBezTo>
                      <a:pt x="429" y="150"/>
                      <a:pt x="429" y="150"/>
                      <a:pt x="429" y="150"/>
                    </a:cubicBezTo>
                    <a:cubicBezTo>
                      <a:pt x="426" y="149"/>
                      <a:pt x="426" y="149"/>
                      <a:pt x="426" y="149"/>
                    </a:cubicBezTo>
                    <a:cubicBezTo>
                      <a:pt x="426" y="138"/>
                      <a:pt x="426" y="138"/>
                      <a:pt x="426" y="138"/>
                    </a:cubicBezTo>
                    <a:cubicBezTo>
                      <a:pt x="426" y="138"/>
                      <a:pt x="426" y="137"/>
                      <a:pt x="426" y="137"/>
                    </a:cubicBezTo>
                    <a:cubicBezTo>
                      <a:pt x="426" y="137"/>
                      <a:pt x="426" y="137"/>
                      <a:pt x="425" y="137"/>
                    </a:cubicBezTo>
                    <a:cubicBezTo>
                      <a:pt x="426" y="137"/>
                      <a:pt x="426" y="136"/>
                      <a:pt x="426" y="136"/>
                    </a:cubicBezTo>
                    <a:cubicBezTo>
                      <a:pt x="426" y="134"/>
                      <a:pt x="427" y="135"/>
                      <a:pt x="427" y="135"/>
                    </a:cubicBezTo>
                    <a:cubicBezTo>
                      <a:pt x="427" y="134"/>
                      <a:pt x="427" y="134"/>
                      <a:pt x="426" y="134"/>
                    </a:cubicBezTo>
                    <a:cubicBezTo>
                      <a:pt x="426" y="134"/>
                      <a:pt x="426" y="134"/>
                      <a:pt x="426" y="134"/>
                    </a:cubicBezTo>
                    <a:cubicBezTo>
                      <a:pt x="426" y="133"/>
                      <a:pt x="425" y="133"/>
                      <a:pt x="425" y="133"/>
                    </a:cubicBezTo>
                    <a:cubicBezTo>
                      <a:pt x="425" y="133"/>
                      <a:pt x="425" y="132"/>
                      <a:pt x="425" y="132"/>
                    </a:cubicBezTo>
                    <a:cubicBezTo>
                      <a:pt x="425" y="132"/>
                      <a:pt x="425" y="132"/>
                      <a:pt x="425" y="132"/>
                    </a:cubicBezTo>
                    <a:cubicBezTo>
                      <a:pt x="425" y="132"/>
                      <a:pt x="425" y="132"/>
                      <a:pt x="425" y="132"/>
                    </a:cubicBezTo>
                    <a:cubicBezTo>
                      <a:pt x="425" y="132"/>
                      <a:pt x="425" y="132"/>
                      <a:pt x="425" y="132"/>
                    </a:cubicBezTo>
                    <a:cubicBezTo>
                      <a:pt x="425" y="132"/>
                      <a:pt x="425" y="131"/>
                      <a:pt x="425" y="131"/>
                    </a:cubicBezTo>
                    <a:cubicBezTo>
                      <a:pt x="425" y="131"/>
                      <a:pt x="425" y="131"/>
                      <a:pt x="425" y="131"/>
                    </a:cubicBezTo>
                    <a:cubicBezTo>
                      <a:pt x="425" y="131"/>
                      <a:pt x="425" y="131"/>
                      <a:pt x="425" y="131"/>
                    </a:cubicBezTo>
                    <a:cubicBezTo>
                      <a:pt x="425" y="131"/>
                      <a:pt x="425" y="131"/>
                      <a:pt x="425" y="131"/>
                    </a:cubicBezTo>
                    <a:cubicBezTo>
                      <a:pt x="425" y="131"/>
                      <a:pt x="425" y="131"/>
                      <a:pt x="425" y="130"/>
                    </a:cubicBezTo>
                    <a:cubicBezTo>
                      <a:pt x="425" y="130"/>
                      <a:pt x="425" y="130"/>
                      <a:pt x="425" y="130"/>
                    </a:cubicBezTo>
                    <a:cubicBezTo>
                      <a:pt x="425" y="130"/>
                      <a:pt x="425" y="130"/>
                      <a:pt x="425" y="130"/>
                    </a:cubicBezTo>
                    <a:cubicBezTo>
                      <a:pt x="425" y="130"/>
                      <a:pt x="425" y="130"/>
                      <a:pt x="425" y="130"/>
                    </a:cubicBezTo>
                    <a:cubicBezTo>
                      <a:pt x="425" y="130"/>
                      <a:pt x="425" y="129"/>
                      <a:pt x="425" y="129"/>
                    </a:cubicBezTo>
                    <a:cubicBezTo>
                      <a:pt x="424" y="129"/>
                      <a:pt x="424" y="130"/>
                      <a:pt x="424" y="130"/>
                    </a:cubicBezTo>
                    <a:cubicBezTo>
                      <a:pt x="424" y="130"/>
                      <a:pt x="424" y="130"/>
                      <a:pt x="424" y="130"/>
                    </a:cubicBezTo>
                    <a:cubicBezTo>
                      <a:pt x="424" y="130"/>
                      <a:pt x="424" y="130"/>
                      <a:pt x="424" y="130"/>
                    </a:cubicBezTo>
                    <a:cubicBezTo>
                      <a:pt x="424" y="130"/>
                      <a:pt x="424" y="130"/>
                      <a:pt x="424" y="130"/>
                    </a:cubicBezTo>
                    <a:cubicBezTo>
                      <a:pt x="424" y="131"/>
                      <a:pt x="424" y="131"/>
                      <a:pt x="424" y="131"/>
                    </a:cubicBezTo>
                    <a:cubicBezTo>
                      <a:pt x="424" y="131"/>
                      <a:pt x="424" y="131"/>
                      <a:pt x="424" y="131"/>
                    </a:cubicBezTo>
                    <a:cubicBezTo>
                      <a:pt x="424" y="131"/>
                      <a:pt x="424" y="131"/>
                      <a:pt x="424" y="131"/>
                    </a:cubicBezTo>
                    <a:cubicBezTo>
                      <a:pt x="424" y="131"/>
                      <a:pt x="424" y="131"/>
                      <a:pt x="424" y="131"/>
                    </a:cubicBezTo>
                    <a:cubicBezTo>
                      <a:pt x="424" y="131"/>
                      <a:pt x="424" y="132"/>
                      <a:pt x="424" y="132"/>
                    </a:cubicBezTo>
                    <a:cubicBezTo>
                      <a:pt x="424" y="132"/>
                      <a:pt x="424" y="132"/>
                      <a:pt x="424" y="132"/>
                    </a:cubicBezTo>
                    <a:cubicBezTo>
                      <a:pt x="424" y="132"/>
                      <a:pt x="424" y="132"/>
                      <a:pt x="424" y="132"/>
                    </a:cubicBezTo>
                    <a:cubicBezTo>
                      <a:pt x="424" y="132"/>
                      <a:pt x="424" y="132"/>
                      <a:pt x="424" y="132"/>
                    </a:cubicBezTo>
                    <a:cubicBezTo>
                      <a:pt x="424" y="132"/>
                      <a:pt x="424" y="133"/>
                      <a:pt x="424" y="133"/>
                    </a:cubicBezTo>
                    <a:cubicBezTo>
                      <a:pt x="424" y="133"/>
                      <a:pt x="423" y="133"/>
                      <a:pt x="423" y="134"/>
                    </a:cubicBezTo>
                    <a:cubicBezTo>
                      <a:pt x="423" y="134"/>
                      <a:pt x="423" y="134"/>
                      <a:pt x="423" y="134"/>
                    </a:cubicBezTo>
                    <a:cubicBezTo>
                      <a:pt x="423" y="134"/>
                      <a:pt x="423" y="134"/>
                      <a:pt x="423" y="134"/>
                    </a:cubicBezTo>
                    <a:cubicBezTo>
                      <a:pt x="423" y="134"/>
                      <a:pt x="423" y="134"/>
                      <a:pt x="423" y="134"/>
                    </a:cubicBezTo>
                    <a:cubicBezTo>
                      <a:pt x="421" y="133"/>
                      <a:pt x="421" y="133"/>
                      <a:pt x="421" y="133"/>
                    </a:cubicBezTo>
                    <a:cubicBezTo>
                      <a:pt x="417" y="131"/>
                      <a:pt x="417" y="131"/>
                      <a:pt x="417" y="131"/>
                    </a:cubicBezTo>
                    <a:cubicBezTo>
                      <a:pt x="417" y="128"/>
                      <a:pt x="417" y="128"/>
                      <a:pt x="417" y="128"/>
                    </a:cubicBezTo>
                    <a:cubicBezTo>
                      <a:pt x="416" y="127"/>
                      <a:pt x="416" y="127"/>
                      <a:pt x="416" y="127"/>
                    </a:cubicBezTo>
                    <a:cubicBezTo>
                      <a:pt x="416" y="127"/>
                      <a:pt x="416" y="127"/>
                      <a:pt x="416" y="127"/>
                    </a:cubicBezTo>
                    <a:cubicBezTo>
                      <a:pt x="415" y="123"/>
                      <a:pt x="413" y="120"/>
                      <a:pt x="410" y="118"/>
                    </a:cubicBezTo>
                    <a:cubicBezTo>
                      <a:pt x="409" y="117"/>
                      <a:pt x="408" y="117"/>
                      <a:pt x="407" y="116"/>
                    </a:cubicBezTo>
                    <a:cubicBezTo>
                      <a:pt x="407" y="115"/>
                      <a:pt x="405" y="114"/>
                      <a:pt x="403" y="114"/>
                    </a:cubicBezTo>
                    <a:cubicBezTo>
                      <a:pt x="403" y="114"/>
                      <a:pt x="403" y="114"/>
                      <a:pt x="403" y="114"/>
                    </a:cubicBezTo>
                    <a:cubicBezTo>
                      <a:pt x="403" y="113"/>
                      <a:pt x="402" y="113"/>
                      <a:pt x="402" y="113"/>
                    </a:cubicBezTo>
                    <a:cubicBezTo>
                      <a:pt x="401" y="113"/>
                      <a:pt x="401" y="113"/>
                      <a:pt x="401" y="113"/>
                    </a:cubicBezTo>
                    <a:cubicBezTo>
                      <a:pt x="400" y="113"/>
                      <a:pt x="400" y="114"/>
                      <a:pt x="400" y="114"/>
                    </a:cubicBezTo>
                    <a:cubicBezTo>
                      <a:pt x="400" y="114"/>
                      <a:pt x="400" y="114"/>
                      <a:pt x="400" y="114"/>
                    </a:cubicBezTo>
                    <a:cubicBezTo>
                      <a:pt x="398" y="114"/>
                      <a:pt x="397" y="115"/>
                      <a:pt x="396" y="116"/>
                    </a:cubicBezTo>
                    <a:cubicBezTo>
                      <a:pt x="395" y="117"/>
                      <a:pt x="394" y="117"/>
                      <a:pt x="393" y="118"/>
                    </a:cubicBezTo>
                    <a:cubicBezTo>
                      <a:pt x="391" y="119"/>
                      <a:pt x="389" y="122"/>
                      <a:pt x="388" y="125"/>
                    </a:cubicBezTo>
                    <a:cubicBezTo>
                      <a:pt x="388" y="121"/>
                      <a:pt x="388" y="121"/>
                      <a:pt x="388" y="121"/>
                    </a:cubicBezTo>
                    <a:cubicBezTo>
                      <a:pt x="390" y="116"/>
                      <a:pt x="391" y="111"/>
                      <a:pt x="391" y="105"/>
                    </a:cubicBezTo>
                    <a:cubicBezTo>
                      <a:pt x="391" y="87"/>
                      <a:pt x="381" y="71"/>
                      <a:pt x="365" y="64"/>
                    </a:cubicBezTo>
                    <a:cubicBezTo>
                      <a:pt x="365" y="64"/>
                      <a:pt x="366" y="63"/>
                      <a:pt x="366" y="63"/>
                    </a:cubicBezTo>
                    <a:cubicBezTo>
                      <a:pt x="365" y="63"/>
                      <a:pt x="365" y="63"/>
                      <a:pt x="365" y="63"/>
                    </a:cubicBezTo>
                    <a:cubicBezTo>
                      <a:pt x="365" y="63"/>
                      <a:pt x="366" y="62"/>
                      <a:pt x="366" y="62"/>
                    </a:cubicBezTo>
                    <a:cubicBezTo>
                      <a:pt x="365" y="62"/>
                      <a:pt x="365" y="62"/>
                      <a:pt x="364" y="62"/>
                    </a:cubicBezTo>
                    <a:cubicBezTo>
                      <a:pt x="364" y="61"/>
                      <a:pt x="365" y="61"/>
                      <a:pt x="365" y="60"/>
                    </a:cubicBezTo>
                    <a:cubicBezTo>
                      <a:pt x="364" y="61"/>
                      <a:pt x="363" y="61"/>
                      <a:pt x="363" y="60"/>
                    </a:cubicBezTo>
                    <a:cubicBezTo>
                      <a:pt x="363" y="60"/>
                      <a:pt x="363" y="59"/>
                      <a:pt x="363" y="59"/>
                    </a:cubicBezTo>
                    <a:cubicBezTo>
                      <a:pt x="362" y="59"/>
                      <a:pt x="361" y="59"/>
                      <a:pt x="360" y="59"/>
                    </a:cubicBezTo>
                    <a:cubicBezTo>
                      <a:pt x="361" y="59"/>
                      <a:pt x="360" y="58"/>
                      <a:pt x="360" y="58"/>
                    </a:cubicBezTo>
                    <a:cubicBezTo>
                      <a:pt x="357" y="59"/>
                      <a:pt x="356" y="56"/>
                      <a:pt x="355" y="55"/>
                    </a:cubicBezTo>
                    <a:cubicBezTo>
                      <a:pt x="354" y="54"/>
                      <a:pt x="351" y="51"/>
                      <a:pt x="350" y="51"/>
                    </a:cubicBezTo>
                    <a:cubicBezTo>
                      <a:pt x="350" y="51"/>
                      <a:pt x="350" y="51"/>
                      <a:pt x="350" y="51"/>
                    </a:cubicBezTo>
                    <a:cubicBezTo>
                      <a:pt x="350" y="50"/>
                      <a:pt x="349" y="50"/>
                      <a:pt x="349" y="50"/>
                    </a:cubicBezTo>
                    <a:cubicBezTo>
                      <a:pt x="349" y="49"/>
                      <a:pt x="348" y="48"/>
                      <a:pt x="348" y="48"/>
                    </a:cubicBezTo>
                    <a:cubicBezTo>
                      <a:pt x="348" y="47"/>
                      <a:pt x="347" y="46"/>
                      <a:pt x="346" y="46"/>
                    </a:cubicBezTo>
                    <a:cubicBezTo>
                      <a:pt x="346" y="46"/>
                      <a:pt x="346" y="46"/>
                      <a:pt x="346" y="46"/>
                    </a:cubicBezTo>
                    <a:cubicBezTo>
                      <a:pt x="347" y="46"/>
                      <a:pt x="348" y="45"/>
                      <a:pt x="348" y="44"/>
                    </a:cubicBezTo>
                    <a:cubicBezTo>
                      <a:pt x="348" y="43"/>
                      <a:pt x="347" y="42"/>
                      <a:pt x="346" y="42"/>
                    </a:cubicBezTo>
                    <a:cubicBezTo>
                      <a:pt x="346" y="42"/>
                      <a:pt x="346" y="42"/>
                      <a:pt x="346" y="42"/>
                    </a:cubicBezTo>
                    <a:cubicBezTo>
                      <a:pt x="346" y="42"/>
                      <a:pt x="346" y="41"/>
                      <a:pt x="346" y="41"/>
                    </a:cubicBezTo>
                    <a:cubicBezTo>
                      <a:pt x="347" y="41"/>
                      <a:pt x="348" y="40"/>
                      <a:pt x="348" y="39"/>
                    </a:cubicBezTo>
                    <a:cubicBezTo>
                      <a:pt x="348" y="37"/>
                      <a:pt x="346" y="36"/>
                      <a:pt x="346" y="35"/>
                    </a:cubicBezTo>
                    <a:cubicBezTo>
                      <a:pt x="346" y="35"/>
                      <a:pt x="346" y="35"/>
                      <a:pt x="346" y="34"/>
                    </a:cubicBezTo>
                    <a:cubicBezTo>
                      <a:pt x="346" y="34"/>
                      <a:pt x="346" y="34"/>
                      <a:pt x="346" y="34"/>
                    </a:cubicBezTo>
                    <a:cubicBezTo>
                      <a:pt x="346" y="34"/>
                      <a:pt x="346" y="34"/>
                      <a:pt x="346" y="34"/>
                    </a:cubicBezTo>
                    <a:cubicBezTo>
                      <a:pt x="346" y="34"/>
                      <a:pt x="346" y="34"/>
                      <a:pt x="346" y="33"/>
                    </a:cubicBezTo>
                    <a:cubicBezTo>
                      <a:pt x="347" y="33"/>
                      <a:pt x="346" y="33"/>
                      <a:pt x="346" y="33"/>
                    </a:cubicBezTo>
                    <a:cubicBezTo>
                      <a:pt x="346" y="33"/>
                      <a:pt x="346" y="33"/>
                      <a:pt x="346" y="33"/>
                    </a:cubicBezTo>
                    <a:cubicBezTo>
                      <a:pt x="346" y="33"/>
                      <a:pt x="346" y="33"/>
                      <a:pt x="346" y="33"/>
                    </a:cubicBezTo>
                    <a:cubicBezTo>
                      <a:pt x="346" y="33"/>
                      <a:pt x="346" y="33"/>
                      <a:pt x="346" y="32"/>
                    </a:cubicBezTo>
                    <a:cubicBezTo>
                      <a:pt x="346" y="32"/>
                      <a:pt x="346" y="32"/>
                      <a:pt x="346" y="32"/>
                    </a:cubicBezTo>
                    <a:cubicBezTo>
                      <a:pt x="346" y="32"/>
                      <a:pt x="346" y="32"/>
                      <a:pt x="346" y="32"/>
                    </a:cubicBezTo>
                    <a:cubicBezTo>
                      <a:pt x="346" y="32"/>
                      <a:pt x="346" y="32"/>
                      <a:pt x="346" y="32"/>
                    </a:cubicBezTo>
                    <a:cubicBezTo>
                      <a:pt x="347" y="32"/>
                      <a:pt x="347" y="31"/>
                      <a:pt x="347" y="31"/>
                    </a:cubicBezTo>
                    <a:cubicBezTo>
                      <a:pt x="347" y="30"/>
                      <a:pt x="347" y="29"/>
                      <a:pt x="346" y="29"/>
                    </a:cubicBezTo>
                    <a:cubicBezTo>
                      <a:pt x="346" y="29"/>
                      <a:pt x="346" y="29"/>
                      <a:pt x="346" y="29"/>
                    </a:cubicBezTo>
                    <a:cubicBezTo>
                      <a:pt x="346" y="29"/>
                      <a:pt x="346" y="28"/>
                      <a:pt x="346" y="28"/>
                    </a:cubicBezTo>
                    <a:cubicBezTo>
                      <a:pt x="346" y="28"/>
                      <a:pt x="346" y="28"/>
                      <a:pt x="346" y="28"/>
                    </a:cubicBezTo>
                    <a:cubicBezTo>
                      <a:pt x="346" y="28"/>
                      <a:pt x="346" y="28"/>
                      <a:pt x="346" y="27"/>
                    </a:cubicBezTo>
                    <a:cubicBezTo>
                      <a:pt x="346" y="27"/>
                      <a:pt x="346" y="27"/>
                      <a:pt x="346" y="27"/>
                    </a:cubicBezTo>
                    <a:cubicBezTo>
                      <a:pt x="346" y="27"/>
                      <a:pt x="346" y="27"/>
                      <a:pt x="346" y="27"/>
                    </a:cubicBezTo>
                    <a:cubicBezTo>
                      <a:pt x="346" y="27"/>
                      <a:pt x="346" y="27"/>
                      <a:pt x="346" y="27"/>
                    </a:cubicBezTo>
                    <a:cubicBezTo>
                      <a:pt x="346" y="27"/>
                      <a:pt x="346" y="27"/>
                      <a:pt x="346" y="27"/>
                    </a:cubicBezTo>
                    <a:cubicBezTo>
                      <a:pt x="346" y="27"/>
                      <a:pt x="346" y="26"/>
                      <a:pt x="346" y="26"/>
                    </a:cubicBezTo>
                    <a:cubicBezTo>
                      <a:pt x="346" y="26"/>
                      <a:pt x="346" y="26"/>
                      <a:pt x="346" y="26"/>
                    </a:cubicBezTo>
                    <a:cubicBezTo>
                      <a:pt x="347" y="26"/>
                      <a:pt x="348" y="25"/>
                      <a:pt x="348" y="24"/>
                    </a:cubicBezTo>
                    <a:cubicBezTo>
                      <a:pt x="348" y="24"/>
                      <a:pt x="348" y="24"/>
                      <a:pt x="348" y="23"/>
                    </a:cubicBezTo>
                    <a:cubicBezTo>
                      <a:pt x="348" y="25"/>
                      <a:pt x="347" y="25"/>
                      <a:pt x="346" y="26"/>
                    </a:cubicBezTo>
                    <a:cubicBezTo>
                      <a:pt x="346" y="26"/>
                      <a:pt x="346" y="26"/>
                      <a:pt x="346" y="25"/>
                    </a:cubicBezTo>
                    <a:cubicBezTo>
                      <a:pt x="346" y="25"/>
                      <a:pt x="346" y="25"/>
                      <a:pt x="346" y="25"/>
                    </a:cubicBezTo>
                    <a:cubicBezTo>
                      <a:pt x="346" y="25"/>
                      <a:pt x="346" y="25"/>
                      <a:pt x="346" y="25"/>
                    </a:cubicBezTo>
                    <a:cubicBezTo>
                      <a:pt x="346" y="25"/>
                      <a:pt x="346" y="24"/>
                      <a:pt x="346" y="24"/>
                    </a:cubicBezTo>
                    <a:cubicBezTo>
                      <a:pt x="346" y="24"/>
                      <a:pt x="346" y="23"/>
                      <a:pt x="346" y="23"/>
                    </a:cubicBezTo>
                    <a:cubicBezTo>
                      <a:pt x="346" y="23"/>
                      <a:pt x="346" y="23"/>
                      <a:pt x="346" y="23"/>
                    </a:cubicBezTo>
                    <a:cubicBezTo>
                      <a:pt x="346" y="23"/>
                      <a:pt x="346" y="23"/>
                      <a:pt x="346" y="23"/>
                    </a:cubicBezTo>
                    <a:cubicBezTo>
                      <a:pt x="346" y="23"/>
                      <a:pt x="346" y="23"/>
                      <a:pt x="346" y="23"/>
                    </a:cubicBezTo>
                    <a:cubicBezTo>
                      <a:pt x="346" y="23"/>
                      <a:pt x="346" y="22"/>
                      <a:pt x="346" y="22"/>
                    </a:cubicBezTo>
                    <a:cubicBezTo>
                      <a:pt x="346" y="22"/>
                      <a:pt x="346" y="23"/>
                      <a:pt x="346" y="23"/>
                    </a:cubicBezTo>
                    <a:cubicBezTo>
                      <a:pt x="346" y="23"/>
                      <a:pt x="346" y="23"/>
                      <a:pt x="346" y="23"/>
                    </a:cubicBezTo>
                    <a:cubicBezTo>
                      <a:pt x="346" y="22"/>
                      <a:pt x="346" y="22"/>
                      <a:pt x="346" y="22"/>
                    </a:cubicBezTo>
                    <a:cubicBezTo>
                      <a:pt x="346" y="22"/>
                      <a:pt x="346" y="22"/>
                      <a:pt x="346" y="22"/>
                    </a:cubicBezTo>
                    <a:cubicBezTo>
                      <a:pt x="346" y="22"/>
                      <a:pt x="346" y="21"/>
                      <a:pt x="346" y="21"/>
                    </a:cubicBezTo>
                    <a:cubicBezTo>
                      <a:pt x="346" y="21"/>
                      <a:pt x="345" y="22"/>
                      <a:pt x="345" y="22"/>
                    </a:cubicBezTo>
                    <a:cubicBezTo>
                      <a:pt x="345" y="22"/>
                      <a:pt x="345" y="22"/>
                      <a:pt x="345" y="22"/>
                    </a:cubicBezTo>
                    <a:cubicBezTo>
                      <a:pt x="345" y="22"/>
                      <a:pt x="345" y="22"/>
                      <a:pt x="345" y="23"/>
                    </a:cubicBezTo>
                    <a:cubicBezTo>
                      <a:pt x="345" y="23"/>
                      <a:pt x="345" y="23"/>
                      <a:pt x="345" y="23"/>
                    </a:cubicBezTo>
                    <a:cubicBezTo>
                      <a:pt x="345" y="23"/>
                      <a:pt x="345" y="22"/>
                      <a:pt x="345" y="22"/>
                    </a:cubicBezTo>
                    <a:cubicBezTo>
                      <a:pt x="345" y="22"/>
                      <a:pt x="345" y="23"/>
                      <a:pt x="345" y="23"/>
                    </a:cubicBezTo>
                    <a:cubicBezTo>
                      <a:pt x="345" y="23"/>
                      <a:pt x="345" y="23"/>
                      <a:pt x="345" y="23"/>
                    </a:cubicBezTo>
                    <a:cubicBezTo>
                      <a:pt x="345" y="23"/>
                      <a:pt x="345" y="23"/>
                      <a:pt x="345" y="23"/>
                    </a:cubicBezTo>
                    <a:cubicBezTo>
                      <a:pt x="345" y="23"/>
                      <a:pt x="345" y="23"/>
                      <a:pt x="345" y="23"/>
                    </a:cubicBezTo>
                    <a:cubicBezTo>
                      <a:pt x="345" y="23"/>
                      <a:pt x="345" y="23"/>
                      <a:pt x="345" y="23"/>
                    </a:cubicBezTo>
                    <a:cubicBezTo>
                      <a:pt x="345" y="23"/>
                      <a:pt x="345" y="23"/>
                      <a:pt x="345" y="24"/>
                    </a:cubicBezTo>
                    <a:cubicBezTo>
                      <a:pt x="345" y="24"/>
                      <a:pt x="345" y="25"/>
                      <a:pt x="345" y="25"/>
                    </a:cubicBezTo>
                    <a:cubicBezTo>
                      <a:pt x="345" y="25"/>
                      <a:pt x="345" y="25"/>
                      <a:pt x="345" y="25"/>
                    </a:cubicBezTo>
                    <a:cubicBezTo>
                      <a:pt x="345" y="25"/>
                      <a:pt x="345" y="25"/>
                      <a:pt x="345" y="25"/>
                    </a:cubicBezTo>
                    <a:cubicBezTo>
                      <a:pt x="345" y="25"/>
                      <a:pt x="345" y="25"/>
                      <a:pt x="345" y="25"/>
                    </a:cubicBezTo>
                    <a:cubicBezTo>
                      <a:pt x="345" y="26"/>
                      <a:pt x="345" y="26"/>
                      <a:pt x="345" y="26"/>
                    </a:cubicBezTo>
                    <a:cubicBezTo>
                      <a:pt x="344" y="25"/>
                      <a:pt x="343" y="25"/>
                      <a:pt x="343" y="23"/>
                    </a:cubicBezTo>
                    <a:cubicBezTo>
                      <a:pt x="343" y="23"/>
                      <a:pt x="343" y="24"/>
                      <a:pt x="343" y="24"/>
                    </a:cubicBezTo>
                    <a:cubicBezTo>
                      <a:pt x="343" y="25"/>
                      <a:pt x="344" y="26"/>
                      <a:pt x="345" y="26"/>
                    </a:cubicBezTo>
                    <a:cubicBezTo>
                      <a:pt x="345" y="26"/>
                      <a:pt x="345" y="26"/>
                      <a:pt x="345" y="26"/>
                    </a:cubicBezTo>
                    <a:cubicBezTo>
                      <a:pt x="345" y="26"/>
                      <a:pt x="345" y="27"/>
                      <a:pt x="345" y="27"/>
                    </a:cubicBezTo>
                    <a:cubicBezTo>
                      <a:pt x="345" y="27"/>
                      <a:pt x="345" y="27"/>
                      <a:pt x="345" y="27"/>
                    </a:cubicBezTo>
                    <a:cubicBezTo>
                      <a:pt x="345" y="27"/>
                      <a:pt x="345" y="27"/>
                      <a:pt x="345" y="27"/>
                    </a:cubicBezTo>
                    <a:cubicBezTo>
                      <a:pt x="345" y="27"/>
                      <a:pt x="345" y="27"/>
                      <a:pt x="345" y="27"/>
                    </a:cubicBezTo>
                    <a:cubicBezTo>
                      <a:pt x="345" y="27"/>
                      <a:pt x="345" y="27"/>
                      <a:pt x="345" y="27"/>
                    </a:cubicBezTo>
                    <a:cubicBezTo>
                      <a:pt x="345" y="28"/>
                      <a:pt x="345" y="28"/>
                      <a:pt x="345" y="28"/>
                    </a:cubicBezTo>
                    <a:cubicBezTo>
                      <a:pt x="345" y="28"/>
                      <a:pt x="345" y="28"/>
                      <a:pt x="345" y="28"/>
                    </a:cubicBezTo>
                    <a:cubicBezTo>
                      <a:pt x="345" y="28"/>
                      <a:pt x="345" y="29"/>
                      <a:pt x="345" y="29"/>
                    </a:cubicBezTo>
                    <a:cubicBezTo>
                      <a:pt x="345" y="29"/>
                      <a:pt x="345" y="29"/>
                      <a:pt x="345" y="29"/>
                    </a:cubicBezTo>
                    <a:cubicBezTo>
                      <a:pt x="344" y="29"/>
                      <a:pt x="344" y="30"/>
                      <a:pt x="344" y="31"/>
                    </a:cubicBezTo>
                    <a:cubicBezTo>
                      <a:pt x="344" y="31"/>
                      <a:pt x="344" y="32"/>
                      <a:pt x="345" y="32"/>
                    </a:cubicBezTo>
                    <a:cubicBezTo>
                      <a:pt x="345" y="32"/>
                      <a:pt x="345" y="32"/>
                      <a:pt x="345" y="32"/>
                    </a:cubicBezTo>
                    <a:cubicBezTo>
                      <a:pt x="345" y="32"/>
                      <a:pt x="345" y="32"/>
                      <a:pt x="345" y="32"/>
                    </a:cubicBezTo>
                    <a:cubicBezTo>
                      <a:pt x="345" y="32"/>
                      <a:pt x="345" y="32"/>
                      <a:pt x="345" y="32"/>
                    </a:cubicBezTo>
                    <a:cubicBezTo>
                      <a:pt x="345" y="33"/>
                      <a:pt x="345" y="33"/>
                      <a:pt x="345" y="33"/>
                    </a:cubicBezTo>
                    <a:cubicBezTo>
                      <a:pt x="345" y="33"/>
                      <a:pt x="345" y="33"/>
                      <a:pt x="345" y="33"/>
                    </a:cubicBezTo>
                    <a:cubicBezTo>
                      <a:pt x="345" y="33"/>
                      <a:pt x="345" y="33"/>
                      <a:pt x="345" y="33"/>
                    </a:cubicBezTo>
                    <a:cubicBezTo>
                      <a:pt x="344" y="33"/>
                      <a:pt x="344" y="33"/>
                      <a:pt x="344" y="33"/>
                    </a:cubicBezTo>
                    <a:cubicBezTo>
                      <a:pt x="345" y="34"/>
                      <a:pt x="345" y="34"/>
                      <a:pt x="345" y="34"/>
                    </a:cubicBezTo>
                    <a:cubicBezTo>
                      <a:pt x="345" y="34"/>
                      <a:pt x="345" y="34"/>
                      <a:pt x="345" y="34"/>
                    </a:cubicBezTo>
                    <a:cubicBezTo>
                      <a:pt x="345" y="34"/>
                      <a:pt x="345" y="34"/>
                      <a:pt x="345" y="34"/>
                    </a:cubicBezTo>
                    <a:cubicBezTo>
                      <a:pt x="345" y="35"/>
                      <a:pt x="345" y="35"/>
                      <a:pt x="345" y="35"/>
                    </a:cubicBezTo>
                    <a:cubicBezTo>
                      <a:pt x="345" y="36"/>
                      <a:pt x="343" y="37"/>
                      <a:pt x="343" y="39"/>
                    </a:cubicBezTo>
                    <a:cubicBezTo>
                      <a:pt x="343" y="40"/>
                      <a:pt x="344" y="41"/>
                      <a:pt x="345" y="41"/>
                    </a:cubicBezTo>
                    <a:cubicBezTo>
                      <a:pt x="345" y="41"/>
                      <a:pt x="345" y="41"/>
                      <a:pt x="345" y="42"/>
                    </a:cubicBezTo>
                    <a:cubicBezTo>
                      <a:pt x="345" y="42"/>
                      <a:pt x="345" y="42"/>
                      <a:pt x="345" y="42"/>
                    </a:cubicBezTo>
                    <a:cubicBezTo>
                      <a:pt x="344" y="42"/>
                      <a:pt x="343" y="43"/>
                      <a:pt x="343" y="44"/>
                    </a:cubicBezTo>
                    <a:cubicBezTo>
                      <a:pt x="343" y="45"/>
                      <a:pt x="344" y="46"/>
                      <a:pt x="345" y="46"/>
                    </a:cubicBezTo>
                    <a:cubicBezTo>
                      <a:pt x="345" y="46"/>
                      <a:pt x="345" y="46"/>
                      <a:pt x="345" y="46"/>
                    </a:cubicBezTo>
                    <a:cubicBezTo>
                      <a:pt x="344" y="46"/>
                      <a:pt x="343" y="47"/>
                      <a:pt x="343" y="48"/>
                    </a:cubicBezTo>
                    <a:cubicBezTo>
                      <a:pt x="343" y="48"/>
                      <a:pt x="342" y="49"/>
                      <a:pt x="342" y="50"/>
                    </a:cubicBezTo>
                    <a:cubicBezTo>
                      <a:pt x="341" y="50"/>
                      <a:pt x="341" y="50"/>
                      <a:pt x="341" y="51"/>
                    </a:cubicBezTo>
                    <a:cubicBezTo>
                      <a:pt x="341" y="51"/>
                      <a:pt x="341" y="51"/>
                      <a:pt x="341" y="51"/>
                    </a:cubicBezTo>
                    <a:cubicBezTo>
                      <a:pt x="340" y="52"/>
                      <a:pt x="338" y="54"/>
                      <a:pt x="337" y="55"/>
                    </a:cubicBezTo>
                    <a:cubicBezTo>
                      <a:pt x="336" y="56"/>
                      <a:pt x="334" y="58"/>
                      <a:pt x="332" y="58"/>
                    </a:cubicBezTo>
                    <a:cubicBezTo>
                      <a:pt x="331" y="58"/>
                      <a:pt x="331" y="59"/>
                      <a:pt x="331" y="59"/>
                    </a:cubicBezTo>
                    <a:cubicBezTo>
                      <a:pt x="330" y="59"/>
                      <a:pt x="329" y="59"/>
                      <a:pt x="329" y="59"/>
                    </a:cubicBezTo>
                    <a:cubicBezTo>
                      <a:pt x="328" y="59"/>
                      <a:pt x="329" y="60"/>
                      <a:pt x="329" y="60"/>
                    </a:cubicBezTo>
                    <a:cubicBezTo>
                      <a:pt x="328" y="60"/>
                      <a:pt x="327" y="60"/>
                      <a:pt x="327" y="60"/>
                    </a:cubicBezTo>
                    <a:cubicBezTo>
                      <a:pt x="327" y="61"/>
                      <a:pt x="327" y="61"/>
                      <a:pt x="327" y="61"/>
                    </a:cubicBezTo>
                    <a:cubicBezTo>
                      <a:pt x="327" y="62"/>
                      <a:pt x="326" y="62"/>
                      <a:pt x="326" y="61"/>
                    </a:cubicBezTo>
                    <a:cubicBezTo>
                      <a:pt x="326" y="62"/>
                      <a:pt x="326" y="63"/>
                      <a:pt x="327" y="63"/>
                    </a:cubicBezTo>
                    <a:cubicBezTo>
                      <a:pt x="326" y="63"/>
                      <a:pt x="326" y="63"/>
                      <a:pt x="326" y="63"/>
                    </a:cubicBezTo>
                    <a:cubicBezTo>
                      <a:pt x="326" y="63"/>
                      <a:pt x="326" y="63"/>
                      <a:pt x="326" y="64"/>
                    </a:cubicBezTo>
                    <a:cubicBezTo>
                      <a:pt x="319" y="67"/>
                      <a:pt x="312" y="73"/>
                      <a:pt x="308" y="80"/>
                    </a:cubicBezTo>
                    <a:cubicBezTo>
                      <a:pt x="303" y="87"/>
                      <a:pt x="300" y="95"/>
                      <a:pt x="300" y="105"/>
                    </a:cubicBezTo>
                    <a:cubicBezTo>
                      <a:pt x="300" y="108"/>
                      <a:pt x="300" y="110"/>
                      <a:pt x="301" y="113"/>
                    </a:cubicBezTo>
                    <a:cubicBezTo>
                      <a:pt x="301" y="124"/>
                      <a:pt x="301" y="124"/>
                      <a:pt x="301" y="124"/>
                    </a:cubicBezTo>
                    <a:cubicBezTo>
                      <a:pt x="300" y="122"/>
                      <a:pt x="298" y="119"/>
                      <a:pt x="296" y="118"/>
                    </a:cubicBezTo>
                    <a:cubicBezTo>
                      <a:pt x="295" y="117"/>
                      <a:pt x="294" y="116"/>
                      <a:pt x="292" y="116"/>
                    </a:cubicBezTo>
                    <a:cubicBezTo>
                      <a:pt x="292" y="115"/>
                      <a:pt x="290" y="114"/>
                      <a:pt x="288" y="114"/>
                    </a:cubicBezTo>
                    <a:cubicBezTo>
                      <a:pt x="288" y="114"/>
                      <a:pt x="288" y="114"/>
                      <a:pt x="288" y="114"/>
                    </a:cubicBezTo>
                    <a:cubicBezTo>
                      <a:pt x="288" y="113"/>
                      <a:pt x="288" y="112"/>
                      <a:pt x="287" y="112"/>
                    </a:cubicBezTo>
                    <a:cubicBezTo>
                      <a:pt x="287" y="112"/>
                      <a:pt x="286" y="112"/>
                      <a:pt x="286" y="113"/>
                    </a:cubicBezTo>
                    <a:cubicBezTo>
                      <a:pt x="286" y="113"/>
                      <a:pt x="286" y="113"/>
                      <a:pt x="286" y="114"/>
                    </a:cubicBezTo>
                    <a:cubicBezTo>
                      <a:pt x="286" y="114"/>
                      <a:pt x="286" y="114"/>
                      <a:pt x="286" y="114"/>
                    </a:cubicBezTo>
                    <a:cubicBezTo>
                      <a:pt x="284" y="114"/>
                      <a:pt x="282" y="115"/>
                      <a:pt x="282" y="116"/>
                    </a:cubicBezTo>
                    <a:cubicBezTo>
                      <a:pt x="281" y="116"/>
                      <a:pt x="280" y="117"/>
                      <a:pt x="279" y="117"/>
                    </a:cubicBezTo>
                    <a:cubicBezTo>
                      <a:pt x="276" y="119"/>
                      <a:pt x="273" y="123"/>
                      <a:pt x="273" y="127"/>
                    </a:cubicBezTo>
                    <a:cubicBezTo>
                      <a:pt x="271" y="127"/>
                      <a:pt x="271" y="127"/>
                      <a:pt x="271" y="127"/>
                    </a:cubicBezTo>
                    <a:cubicBezTo>
                      <a:pt x="271" y="131"/>
                      <a:pt x="271" y="131"/>
                      <a:pt x="271" y="131"/>
                    </a:cubicBezTo>
                    <a:cubicBezTo>
                      <a:pt x="270" y="131"/>
                      <a:pt x="270" y="131"/>
                      <a:pt x="270" y="131"/>
                    </a:cubicBezTo>
                    <a:cubicBezTo>
                      <a:pt x="266" y="134"/>
                      <a:pt x="266" y="134"/>
                      <a:pt x="266" y="134"/>
                    </a:cubicBezTo>
                    <a:cubicBezTo>
                      <a:pt x="266" y="134"/>
                      <a:pt x="266" y="134"/>
                      <a:pt x="265" y="134"/>
                    </a:cubicBezTo>
                    <a:cubicBezTo>
                      <a:pt x="265" y="134"/>
                      <a:pt x="265" y="134"/>
                      <a:pt x="265" y="133"/>
                    </a:cubicBezTo>
                    <a:cubicBezTo>
                      <a:pt x="265" y="133"/>
                      <a:pt x="265" y="132"/>
                      <a:pt x="264" y="132"/>
                    </a:cubicBezTo>
                    <a:cubicBezTo>
                      <a:pt x="264" y="132"/>
                      <a:pt x="264" y="132"/>
                      <a:pt x="264" y="132"/>
                    </a:cubicBezTo>
                    <a:cubicBezTo>
                      <a:pt x="264" y="132"/>
                      <a:pt x="264" y="132"/>
                      <a:pt x="264" y="132"/>
                    </a:cubicBezTo>
                    <a:cubicBezTo>
                      <a:pt x="264" y="131"/>
                      <a:pt x="264" y="131"/>
                      <a:pt x="264" y="131"/>
                    </a:cubicBezTo>
                    <a:cubicBezTo>
                      <a:pt x="264" y="131"/>
                      <a:pt x="265" y="131"/>
                      <a:pt x="265" y="131"/>
                    </a:cubicBezTo>
                    <a:cubicBezTo>
                      <a:pt x="265" y="131"/>
                      <a:pt x="264" y="131"/>
                      <a:pt x="264" y="131"/>
                    </a:cubicBezTo>
                    <a:cubicBezTo>
                      <a:pt x="264" y="131"/>
                      <a:pt x="264" y="131"/>
                      <a:pt x="264" y="131"/>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29"/>
                      <a:pt x="264" y="129"/>
                      <a:pt x="264" y="129"/>
                    </a:cubicBezTo>
                    <a:cubicBezTo>
                      <a:pt x="264" y="129"/>
                      <a:pt x="264" y="128"/>
                      <a:pt x="264" y="128"/>
                    </a:cubicBezTo>
                    <a:cubicBezTo>
                      <a:pt x="264" y="128"/>
                      <a:pt x="264" y="129"/>
                      <a:pt x="264" y="129"/>
                    </a:cubicBezTo>
                    <a:cubicBezTo>
                      <a:pt x="264" y="129"/>
                      <a:pt x="264" y="129"/>
                      <a:pt x="264" y="130"/>
                    </a:cubicBezTo>
                    <a:cubicBezTo>
                      <a:pt x="264" y="130"/>
                      <a:pt x="264" y="130"/>
                      <a:pt x="264" y="130"/>
                    </a:cubicBezTo>
                    <a:cubicBezTo>
                      <a:pt x="264" y="130"/>
                      <a:pt x="264" y="130"/>
                      <a:pt x="264" y="130"/>
                    </a:cubicBezTo>
                    <a:cubicBezTo>
                      <a:pt x="264" y="130"/>
                      <a:pt x="264" y="130"/>
                      <a:pt x="264" y="130"/>
                    </a:cubicBezTo>
                    <a:cubicBezTo>
                      <a:pt x="264" y="130"/>
                      <a:pt x="264" y="130"/>
                      <a:pt x="264" y="130"/>
                    </a:cubicBezTo>
                    <a:cubicBezTo>
                      <a:pt x="264" y="130"/>
                      <a:pt x="264" y="130"/>
                      <a:pt x="264" y="131"/>
                    </a:cubicBezTo>
                    <a:cubicBezTo>
                      <a:pt x="264" y="131"/>
                      <a:pt x="264" y="131"/>
                      <a:pt x="264" y="131"/>
                    </a:cubicBezTo>
                    <a:cubicBezTo>
                      <a:pt x="264" y="131"/>
                      <a:pt x="264" y="131"/>
                      <a:pt x="264" y="131"/>
                    </a:cubicBezTo>
                    <a:cubicBezTo>
                      <a:pt x="264" y="131"/>
                      <a:pt x="264" y="131"/>
                      <a:pt x="264" y="131"/>
                    </a:cubicBezTo>
                    <a:cubicBezTo>
                      <a:pt x="264" y="131"/>
                      <a:pt x="264" y="131"/>
                      <a:pt x="264" y="132"/>
                    </a:cubicBezTo>
                    <a:cubicBezTo>
                      <a:pt x="264" y="132"/>
                      <a:pt x="264" y="132"/>
                      <a:pt x="264" y="132"/>
                    </a:cubicBezTo>
                    <a:cubicBezTo>
                      <a:pt x="264" y="132"/>
                      <a:pt x="264" y="132"/>
                      <a:pt x="264" y="132"/>
                    </a:cubicBezTo>
                    <a:cubicBezTo>
                      <a:pt x="263" y="132"/>
                      <a:pt x="263" y="133"/>
                      <a:pt x="263" y="133"/>
                    </a:cubicBezTo>
                    <a:cubicBezTo>
                      <a:pt x="263" y="134"/>
                      <a:pt x="263" y="134"/>
                      <a:pt x="263" y="134"/>
                    </a:cubicBezTo>
                    <a:cubicBezTo>
                      <a:pt x="262" y="134"/>
                      <a:pt x="262" y="134"/>
                      <a:pt x="262" y="134"/>
                    </a:cubicBezTo>
                    <a:cubicBezTo>
                      <a:pt x="262" y="135"/>
                      <a:pt x="263" y="134"/>
                      <a:pt x="263" y="135"/>
                    </a:cubicBezTo>
                    <a:cubicBezTo>
                      <a:pt x="263" y="136"/>
                      <a:pt x="263" y="136"/>
                      <a:pt x="263" y="136"/>
                    </a:cubicBezTo>
                    <a:cubicBezTo>
                      <a:pt x="263" y="136"/>
                      <a:pt x="263" y="137"/>
                      <a:pt x="263" y="137"/>
                    </a:cubicBezTo>
                    <a:cubicBezTo>
                      <a:pt x="263" y="137"/>
                      <a:pt x="263" y="137"/>
                      <a:pt x="263" y="137"/>
                    </a:cubicBezTo>
                    <a:cubicBezTo>
                      <a:pt x="263" y="149"/>
                      <a:pt x="263" y="149"/>
                      <a:pt x="263" y="149"/>
                    </a:cubicBezTo>
                    <a:cubicBezTo>
                      <a:pt x="260" y="149"/>
                      <a:pt x="260" y="149"/>
                      <a:pt x="260" y="149"/>
                    </a:cubicBezTo>
                    <a:cubicBezTo>
                      <a:pt x="259" y="148"/>
                      <a:pt x="259" y="148"/>
                      <a:pt x="259" y="148"/>
                    </a:cubicBezTo>
                    <a:cubicBezTo>
                      <a:pt x="259" y="144"/>
                      <a:pt x="259" y="144"/>
                      <a:pt x="259" y="144"/>
                    </a:cubicBezTo>
                    <a:cubicBezTo>
                      <a:pt x="259" y="144"/>
                      <a:pt x="259" y="144"/>
                      <a:pt x="259" y="144"/>
                    </a:cubicBezTo>
                    <a:cubicBezTo>
                      <a:pt x="259" y="143"/>
                      <a:pt x="259" y="143"/>
                      <a:pt x="259" y="143"/>
                    </a:cubicBezTo>
                    <a:cubicBezTo>
                      <a:pt x="259" y="143"/>
                      <a:pt x="259" y="143"/>
                      <a:pt x="259" y="143"/>
                    </a:cubicBezTo>
                    <a:cubicBezTo>
                      <a:pt x="259" y="141"/>
                      <a:pt x="260" y="142"/>
                      <a:pt x="260" y="142"/>
                    </a:cubicBezTo>
                    <a:cubicBezTo>
                      <a:pt x="260" y="141"/>
                      <a:pt x="259" y="141"/>
                      <a:pt x="259" y="141"/>
                    </a:cubicBezTo>
                    <a:cubicBezTo>
                      <a:pt x="259" y="141"/>
                      <a:pt x="259" y="141"/>
                      <a:pt x="259" y="141"/>
                    </a:cubicBezTo>
                    <a:cubicBezTo>
                      <a:pt x="259" y="141"/>
                      <a:pt x="259" y="140"/>
                      <a:pt x="258" y="140"/>
                    </a:cubicBezTo>
                    <a:cubicBezTo>
                      <a:pt x="258" y="140"/>
                      <a:pt x="258" y="140"/>
                      <a:pt x="258" y="140"/>
                    </a:cubicBezTo>
                    <a:cubicBezTo>
                      <a:pt x="258" y="140"/>
                      <a:pt x="258" y="140"/>
                      <a:pt x="258" y="140"/>
                    </a:cubicBezTo>
                    <a:cubicBezTo>
                      <a:pt x="258" y="140"/>
                      <a:pt x="258" y="140"/>
                      <a:pt x="258" y="140"/>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9"/>
                      <a:pt x="258" y="139"/>
                    </a:cubicBezTo>
                    <a:cubicBezTo>
                      <a:pt x="258" y="139"/>
                      <a:pt x="258" y="138"/>
                      <a:pt x="258" y="138"/>
                    </a:cubicBezTo>
                    <a:cubicBezTo>
                      <a:pt x="258" y="138"/>
                      <a:pt x="258" y="138"/>
                      <a:pt x="258" y="138"/>
                    </a:cubicBezTo>
                    <a:cubicBezTo>
                      <a:pt x="258" y="138"/>
                      <a:pt x="258" y="138"/>
                      <a:pt x="258" y="138"/>
                    </a:cubicBezTo>
                    <a:cubicBezTo>
                      <a:pt x="258" y="138"/>
                      <a:pt x="258" y="138"/>
                      <a:pt x="258" y="138"/>
                    </a:cubicBezTo>
                    <a:cubicBezTo>
                      <a:pt x="258" y="138"/>
                      <a:pt x="258" y="137"/>
                      <a:pt x="258" y="137"/>
                    </a:cubicBezTo>
                    <a:cubicBezTo>
                      <a:pt x="258" y="137"/>
                      <a:pt x="258" y="138"/>
                      <a:pt x="258" y="138"/>
                    </a:cubicBezTo>
                    <a:cubicBezTo>
                      <a:pt x="258" y="138"/>
                      <a:pt x="258" y="138"/>
                      <a:pt x="258" y="138"/>
                    </a:cubicBezTo>
                    <a:cubicBezTo>
                      <a:pt x="258" y="138"/>
                      <a:pt x="258" y="138"/>
                      <a:pt x="258" y="138"/>
                    </a:cubicBezTo>
                    <a:cubicBezTo>
                      <a:pt x="258" y="138"/>
                      <a:pt x="258" y="138"/>
                      <a:pt x="258" y="138"/>
                    </a:cubicBezTo>
                    <a:cubicBezTo>
                      <a:pt x="258" y="138"/>
                      <a:pt x="258" y="139"/>
                      <a:pt x="258" y="139"/>
                    </a:cubicBezTo>
                    <a:cubicBezTo>
                      <a:pt x="258" y="139"/>
                      <a:pt x="258" y="139"/>
                      <a:pt x="258" y="139"/>
                    </a:cubicBezTo>
                    <a:cubicBezTo>
                      <a:pt x="258" y="139"/>
                      <a:pt x="258" y="139"/>
                      <a:pt x="258" y="139"/>
                    </a:cubicBezTo>
                    <a:cubicBezTo>
                      <a:pt x="258" y="139"/>
                      <a:pt x="258" y="139"/>
                      <a:pt x="258" y="139"/>
                    </a:cubicBezTo>
                    <a:cubicBezTo>
                      <a:pt x="258" y="139"/>
                      <a:pt x="257" y="139"/>
                      <a:pt x="257" y="139"/>
                    </a:cubicBezTo>
                    <a:cubicBezTo>
                      <a:pt x="257" y="139"/>
                      <a:pt x="258" y="139"/>
                      <a:pt x="258" y="140"/>
                    </a:cubicBezTo>
                    <a:cubicBezTo>
                      <a:pt x="258" y="140"/>
                      <a:pt x="258" y="140"/>
                      <a:pt x="258" y="140"/>
                    </a:cubicBezTo>
                    <a:cubicBezTo>
                      <a:pt x="258" y="140"/>
                      <a:pt x="258" y="140"/>
                      <a:pt x="258" y="140"/>
                    </a:cubicBezTo>
                    <a:cubicBezTo>
                      <a:pt x="258" y="140"/>
                      <a:pt x="258" y="140"/>
                      <a:pt x="258" y="140"/>
                    </a:cubicBezTo>
                    <a:cubicBezTo>
                      <a:pt x="257" y="140"/>
                      <a:pt x="257" y="141"/>
                      <a:pt x="257" y="141"/>
                    </a:cubicBezTo>
                    <a:cubicBezTo>
                      <a:pt x="257" y="141"/>
                      <a:pt x="257" y="141"/>
                      <a:pt x="257" y="141"/>
                    </a:cubicBezTo>
                    <a:cubicBezTo>
                      <a:pt x="256" y="141"/>
                      <a:pt x="256" y="141"/>
                      <a:pt x="256" y="142"/>
                    </a:cubicBezTo>
                    <a:cubicBezTo>
                      <a:pt x="256" y="142"/>
                      <a:pt x="257" y="141"/>
                      <a:pt x="257" y="143"/>
                    </a:cubicBezTo>
                    <a:cubicBezTo>
                      <a:pt x="257" y="143"/>
                      <a:pt x="257" y="143"/>
                      <a:pt x="257" y="143"/>
                    </a:cubicBezTo>
                    <a:cubicBezTo>
                      <a:pt x="257" y="143"/>
                      <a:pt x="257" y="143"/>
                      <a:pt x="257" y="144"/>
                    </a:cubicBezTo>
                    <a:cubicBezTo>
                      <a:pt x="257" y="144"/>
                      <a:pt x="257" y="144"/>
                      <a:pt x="257" y="144"/>
                    </a:cubicBezTo>
                    <a:cubicBezTo>
                      <a:pt x="257" y="146"/>
                      <a:pt x="257" y="146"/>
                      <a:pt x="257" y="146"/>
                    </a:cubicBezTo>
                    <a:cubicBezTo>
                      <a:pt x="255" y="143"/>
                      <a:pt x="255" y="143"/>
                      <a:pt x="255" y="143"/>
                    </a:cubicBezTo>
                    <a:cubicBezTo>
                      <a:pt x="253" y="141"/>
                      <a:pt x="253" y="141"/>
                      <a:pt x="253" y="141"/>
                    </a:cubicBezTo>
                    <a:cubicBezTo>
                      <a:pt x="249" y="141"/>
                      <a:pt x="249" y="141"/>
                      <a:pt x="249" y="141"/>
                    </a:cubicBezTo>
                    <a:cubicBezTo>
                      <a:pt x="249" y="131"/>
                      <a:pt x="249" y="131"/>
                      <a:pt x="249" y="131"/>
                    </a:cubicBezTo>
                    <a:cubicBezTo>
                      <a:pt x="249" y="131"/>
                      <a:pt x="249" y="131"/>
                      <a:pt x="249" y="131"/>
                    </a:cubicBezTo>
                    <a:cubicBezTo>
                      <a:pt x="249" y="131"/>
                      <a:pt x="249" y="130"/>
                      <a:pt x="248" y="130"/>
                    </a:cubicBezTo>
                    <a:cubicBezTo>
                      <a:pt x="249" y="130"/>
                      <a:pt x="249" y="130"/>
                      <a:pt x="249" y="129"/>
                    </a:cubicBezTo>
                    <a:cubicBezTo>
                      <a:pt x="249" y="128"/>
                      <a:pt x="250" y="129"/>
                      <a:pt x="250" y="128"/>
                    </a:cubicBezTo>
                    <a:cubicBezTo>
                      <a:pt x="250" y="128"/>
                      <a:pt x="250" y="128"/>
                      <a:pt x="249" y="128"/>
                    </a:cubicBezTo>
                    <a:cubicBezTo>
                      <a:pt x="249" y="128"/>
                      <a:pt x="249" y="127"/>
                      <a:pt x="249" y="127"/>
                    </a:cubicBezTo>
                    <a:cubicBezTo>
                      <a:pt x="249" y="127"/>
                      <a:pt x="248" y="126"/>
                      <a:pt x="248" y="126"/>
                    </a:cubicBezTo>
                    <a:cubicBezTo>
                      <a:pt x="248" y="126"/>
                      <a:pt x="248" y="126"/>
                      <a:pt x="248" y="126"/>
                    </a:cubicBezTo>
                    <a:cubicBezTo>
                      <a:pt x="248" y="126"/>
                      <a:pt x="248" y="126"/>
                      <a:pt x="248" y="126"/>
                    </a:cubicBezTo>
                    <a:cubicBezTo>
                      <a:pt x="248" y="125"/>
                      <a:pt x="248" y="125"/>
                      <a:pt x="248" y="125"/>
                    </a:cubicBezTo>
                    <a:cubicBezTo>
                      <a:pt x="248" y="125"/>
                      <a:pt x="248" y="125"/>
                      <a:pt x="248" y="125"/>
                    </a:cubicBezTo>
                    <a:cubicBezTo>
                      <a:pt x="248" y="125"/>
                      <a:pt x="248" y="125"/>
                      <a:pt x="248" y="125"/>
                    </a:cubicBezTo>
                    <a:cubicBezTo>
                      <a:pt x="248" y="125"/>
                      <a:pt x="248" y="125"/>
                      <a:pt x="248" y="125"/>
                    </a:cubicBezTo>
                    <a:cubicBezTo>
                      <a:pt x="248" y="124"/>
                      <a:pt x="248" y="124"/>
                      <a:pt x="248" y="124"/>
                    </a:cubicBezTo>
                    <a:cubicBezTo>
                      <a:pt x="248" y="124"/>
                      <a:pt x="248" y="124"/>
                      <a:pt x="248" y="124"/>
                    </a:cubicBezTo>
                    <a:cubicBezTo>
                      <a:pt x="248" y="124"/>
                      <a:pt x="248" y="124"/>
                      <a:pt x="248" y="124"/>
                    </a:cubicBezTo>
                    <a:cubicBezTo>
                      <a:pt x="248" y="124"/>
                      <a:pt x="248" y="124"/>
                      <a:pt x="248" y="124"/>
                    </a:cubicBezTo>
                    <a:cubicBezTo>
                      <a:pt x="248" y="124"/>
                      <a:pt x="248" y="124"/>
                      <a:pt x="248" y="123"/>
                    </a:cubicBezTo>
                    <a:cubicBezTo>
                      <a:pt x="248" y="123"/>
                      <a:pt x="248" y="123"/>
                      <a:pt x="248" y="123"/>
                    </a:cubicBezTo>
                    <a:cubicBezTo>
                      <a:pt x="248" y="123"/>
                      <a:pt x="248" y="122"/>
                      <a:pt x="248" y="122"/>
                    </a:cubicBezTo>
                    <a:cubicBezTo>
                      <a:pt x="247" y="122"/>
                      <a:pt x="247" y="123"/>
                      <a:pt x="247" y="123"/>
                    </a:cubicBezTo>
                    <a:cubicBezTo>
                      <a:pt x="247" y="123"/>
                      <a:pt x="247" y="123"/>
                      <a:pt x="247" y="123"/>
                    </a:cubicBezTo>
                    <a:cubicBezTo>
                      <a:pt x="247" y="124"/>
                      <a:pt x="247" y="124"/>
                      <a:pt x="247" y="124"/>
                    </a:cubicBezTo>
                    <a:cubicBezTo>
                      <a:pt x="247" y="124"/>
                      <a:pt x="247" y="124"/>
                      <a:pt x="247" y="124"/>
                    </a:cubicBezTo>
                    <a:cubicBezTo>
                      <a:pt x="247" y="124"/>
                      <a:pt x="247" y="124"/>
                      <a:pt x="247" y="124"/>
                    </a:cubicBezTo>
                    <a:cubicBezTo>
                      <a:pt x="247" y="124"/>
                      <a:pt x="247" y="124"/>
                      <a:pt x="247" y="124"/>
                    </a:cubicBezTo>
                    <a:cubicBezTo>
                      <a:pt x="247" y="124"/>
                      <a:pt x="247" y="124"/>
                      <a:pt x="247" y="125"/>
                    </a:cubicBezTo>
                    <a:cubicBezTo>
                      <a:pt x="247" y="125"/>
                      <a:pt x="247" y="125"/>
                      <a:pt x="247" y="125"/>
                    </a:cubicBezTo>
                    <a:cubicBezTo>
                      <a:pt x="247" y="125"/>
                      <a:pt x="247" y="125"/>
                      <a:pt x="247" y="125"/>
                    </a:cubicBezTo>
                    <a:cubicBezTo>
                      <a:pt x="247" y="125"/>
                      <a:pt x="247" y="125"/>
                      <a:pt x="247" y="125"/>
                    </a:cubicBezTo>
                    <a:cubicBezTo>
                      <a:pt x="247" y="125"/>
                      <a:pt x="247" y="125"/>
                      <a:pt x="247" y="126"/>
                    </a:cubicBezTo>
                    <a:cubicBezTo>
                      <a:pt x="247" y="126"/>
                      <a:pt x="247" y="126"/>
                      <a:pt x="247" y="126"/>
                    </a:cubicBezTo>
                    <a:cubicBezTo>
                      <a:pt x="247" y="126"/>
                      <a:pt x="247" y="126"/>
                      <a:pt x="247" y="126"/>
                    </a:cubicBezTo>
                    <a:cubicBezTo>
                      <a:pt x="247" y="126"/>
                      <a:pt x="246" y="127"/>
                      <a:pt x="246" y="127"/>
                    </a:cubicBezTo>
                    <a:cubicBezTo>
                      <a:pt x="246" y="127"/>
                      <a:pt x="246" y="128"/>
                      <a:pt x="246" y="128"/>
                    </a:cubicBezTo>
                    <a:cubicBezTo>
                      <a:pt x="245" y="128"/>
                      <a:pt x="245" y="128"/>
                      <a:pt x="245" y="128"/>
                    </a:cubicBezTo>
                    <a:cubicBezTo>
                      <a:pt x="245" y="129"/>
                      <a:pt x="246" y="128"/>
                      <a:pt x="246" y="129"/>
                    </a:cubicBezTo>
                    <a:cubicBezTo>
                      <a:pt x="246" y="130"/>
                      <a:pt x="246" y="130"/>
                      <a:pt x="247" y="130"/>
                    </a:cubicBezTo>
                    <a:cubicBezTo>
                      <a:pt x="246" y="130"/>
                      <a:pt x="246" y="130"/>
                      <a:pt x="246" y="131"/>
                    </a:cubicBezTo>
                    <a:cubicBezTo>
                      <a:pt x="246" y="131"/>
                      <a:pt x="246" y="131"/>
                      <a:pt x="246" y="131"/>
                    </a:cubicBezTo>
                    <a:cubicBezTo>
                      <a:pt x="246" y="152"/>
                      <a:pt x="246" y="152"/>
                      <a:pt x="246" y="152"/>
                    </a:cubicBezTo>
                    <a:cubicBezTo>
                      <a:pt x="243" y="153"/>
                      <a:pt x="243" y="153"/>
                      <a:pt x="243" y="153"/>
                    </a:cubicBezTo>
                    <a:cubicBezTo>
                      <a:pt x="243" y="142"/>
                      <a:pt x="243" y="142"/>
                      <a:pt x="243" y="142"/>
                    </a:cubicBezTo>
                    <a:cubicBezTo>
                      <a:pt x="243" y="141"/>
                      <a:pt x="243" y="141"/>
                      <a:pt x="243" y="141"/>
                    </a:cubicBezTo>
                    <a:cubicBezTo>
                      <a:pt x="243" y="141"/>
                      <a:pt x="243" y="141"/>
                      <a:pt x="243" y="141"/>
                    </a:cubicBezTo>
                    <a:cubicBezTo>
                      <a:pt x="243" y="141"/>
                      <a:pt x="243" y="140"/>
                      <a:pt x="243" y="140"/>
                    </a:cubicBezTo>
                    <a:cubicBezTo>
                      <a:pt x="243" y="138"/>
                      <a:pt x="244" y="139"/>
                      <a:pt x="244" y="139"/>
                    </a:cubicBezTo>
                    <a:cubicBezTo>
                      <a:pt x="244" y="138"/>
                      <a:pt x="244" y="138"/>
                      <a:pt x="243" y="138"/>
                    </a:cubicBezTo>
                    <a:cubicBezTo>
                      <a:pt x="243" y="138"/>
                      <a:pt x="243" y="138"/>
                      <a:pt x="243" y="138"/>
                    </a:cubicBezTo>
                    <a:cubicBezTo>
                      <a:pt x="243" y="137"/>
                      <a:pt x="243" y="137"/>
                      <a:pt x="242" y="137"/>
                    </a:cubicBezTo>
                    <a:cubicBezTo>
                      <a:pt x="242" y="136"/>
                      <a:pt x="242" y="136"/>
                      <a:pt x="242" y="136"/>
                    </a:cubicBezTo>
                    <a:cubicBezTo>
                      <a:pt x="242" y="136"/>
                      <a:pt x="242" y="136"/>
                      <a:pt x="242" y="136"/>
                    </a:cubicBezTo>
                    <a:cubicBezTo>
                      <a:pt x="242" y="136"/>
                      <a:pt x="242" y="136"/>
                      <a:pt x="242" y="136"/>
                    </a:cubicBezTo>
                    <a:cubicBezTo>
                      <a:pt x="242" y="136"/>
                      <a:pt x="242" y="136"/>
                      <a:pt x="242" y="136"/>
                    </a:cubicBezTo>
                    <a:cubicBezTo>
                      <a:pt x="242" y="135"/>
                      <a:pt x="242" y="135"/>
                      <a:pt x="242" y="135"/>
                    </a:cubicBezTo>
                    <a:cubicBezTo>
                      <a:pt x="242" y="135"/>
                      <a:pt x="242" y="135"/>
                      <a:pt x="242" y="135"/>
                    </a:cubicBezTo>
                    <a:cubicBezTo>
                      <a:pt x="242" y="135"/>
                      <a:pt x="242" y="135"/>
                      <a:pt x="242" y="135"/>
                    </a:cubicBezTo>
                    <a:cubicBezTo>
                      <a:pt x="242" y="135"/>
                      <a:pt x="242" y="135"/>
                      <a:pt x="242" y="135"/>
                    </a:cubicBezTo>
                    <a:cubicBezTo>
                      <a:pt x="242" y="135"/>
                      <a:pt x="242" y="134"/>
                      <a:pt x="242" y="134"/>
                    </a:cubicBezTo>
                    <a:cubicBezTo>
                      <a:pt x="242" y="134"/>
                      <a:pt x="242" y="134"/>
                      <a:pt x="242" y="134"/>
                    </a:cubicBezTo>
                    <a:cubicBezTo>
                      <a:pt x="242" y="134"/>
                      <a:pt x="242" y="134"/>
                      <a:pt x="242" y="134"/>
                    </a:cubicBezTo>
                    <a:cubicBezTo>
                      <a:pt x="242" y="134"/>
                      <a:pt x="242" y="134"/>
                      <a:pt x="242" y="134"/>
                    </a:cubicBezTo>
                    <a:cubicBezTo>
                      <a:pt x="242" y="134"/>
                      <a:pt x="242" y="133"/>
                      <a:pt x="242" y="133"/>
                    </a:cubicBezTo>
                    <a:cubicBezTo>
                      <a:pt x="242" y="133"/>
                      <a:pt x="242" y="134"/>
                      <a:pt x="242" y="134"/>
                    </a:cubicBezTo>
                    <a:cubicBezTo>
                      <a:pt x="242" y="134"/>
                      <a:pt x="242" y="134"/>
                      <a:pt x="242" y="134"/>
                    </a:cubicBezTo>
                    <a:cubicBezTo>
                      <a:pt x="242" y="134"/>
                      <a:pt x="242" y="134"/>
                      <a:pt x="242" y="134"/>
                    </a:cubicBezTo>
                    <a:cubicBezTo>
                      <a:pt x="242" y="134"/>
                      <a:pt x="242" y="134"/>
                      <a:pt x="242" y="134"/>
                    </a:cubicBezTo>
                    <a:cubicBezTo>
                      <a:pt x="242" y="134"/>
                      <a:pt x="241" y="135"/>
                      <a:pt x="241" y="135"/>
                    </a:cubicBezTo>
                    <a:cubicBezTo>
                      <a:pt x="241" y="135"/>
                      <a:pt x="242" y="135"/>
                      <a:pt x="242" y="135"/>
                    </a:cubicBezTo>
                    <a:cubicBezTo>
                      <a:pt x="242" y="135"/>
                      <a:pt x="242" y="135"/>
                      <a:pt x="242" y="135"/>
                    </a:cubicBezTo>
                    <a:cubicBezTo>
                      <a:pt x="242" y="135"/>
                      <a:pt x="242" y="135"/>
                      <a:pt x="242" y="135"/>
                    </a:cubicBezTo>
                    <a:cubicBezTo>
                      <a:pt x="242" y="135"/>
                      <a:pt x="241" y="135"/>
                      <a:pt x="241" y="136"/>
                    </a:cubicBezTo>
                    <a:cubicBezTo>
                      <a:pt x="241" y="136"/>
                      <a:pt x="242" y="136"/>
                      <a:pt x="242" y="136"/>
                    </a:cubicBezTo>
                    <a:cubicBezTo>
                      <a:pt x="242" y="136"/>
                      <a:pt x="242" y="136"/>
                      <a:pt x="242" y="136"/>
                    </a:cubicBezTo>
                    <a:cubicBezTo>
                      <a:pt x="242" y="136"/>
                      <a:pt x="242" y="136"/>
                      <a:pt x="242" y="136"/>
                    </a:cubicBezTo>
                    <a:cubicBezTo>
                      <a:pt x="242" y="136"/>
                      <a:pt x="242" y="136"/>
                      <a:pt x="242" y="137"/>
                    </a:cubicBezTo>
                    <a:cubicBezTo>
                      <a:pt x="241" y="137"/>
                      <a:pt x="240" y="137"/>
                      <a:pt x="240" y="138"/>
                    </a:cubicBezTo>
                    <a:cubicBezTo>
                      <a:pt x="240" y="138"/>
                      <a:pt x="240" y="138"/>
                      <a:pt x="240" y="138"/>
                    </a:cubicBezTo>
                    <a:cubicBezTo>
                      <a:pt x="240" y="138"/>
                      <a:pt x="239" y="138"/>
                      <a:pt x="239" y="139"/>
                    </a:cubicBezTo>
                    <a:cubicBezTo>
                      <a:pt x="239" y="139"/>
                      <a:pt x="240" y="138"/>
                      <a:pt x="241" y="140"/>
                    </a:cubicBezTo>
                    <a:cubicBezTo>
                      <a:pt x="241" y="140"/>
                      <a:pt x="241" y="141"/>
                      <a:pt x="241" y="141"/>
                    </a:cubicBezTo>
                    <a:cubicBezTo>
                      <a:pt x="241" y="141"/>
                      <a:pt x="240" y="141"/>
                      <a:pt x="240" y="141"/>
                    </a:cubicBezTo>
                    <a:cubicBezTo>
                      <a:pt x="240" y="141"/>
                      <a:pt x="241" y="141"/>
                      <a:pt x="241" y="142"/>
                    </a:cubicBezTo>
                    <a:cubicBezTo>
                      <a:pt x="241" y="153"/>
                      <a:pt x="241" y="153"/>
                      <a:pt x="241" y="153"/>
                    </a:cubicBezTo>
                    <a:cubicBezTo>
                      <a:pt x="241" y="153"/>
                      <a:pt x="241" y="153"/>
                      <a:pt x="241" y="153"/>
                    </a:cubicBezTo>
                    <a:cubicBezTo>
                      <a:pt x="240" y="230"/>
                      <a:pt x="240" y="230"/>
                      <a:pt x="240" y="230"/>
                    </a:cubicBezTo>
                    <a:cubicBezTo>
                      <a:pt x="230" y="230"/>
                      <a:pt x="230" y="230"/>
                      <a:pt x="230" y="230"/>
                    </a:cubicBezTo>
                    <a:cubicBezTo>
                      <a:pt x="230" y="215"/>
                      <a:pt x="230" y="215"/>
                      <a:pt x="230" y="215"/>
                    </a:cubicBezTo>
                    <a:cubicBezTo>
                      <a:pt x="233" y="213"/>
                      <a:pt x="233" y="213"/>
                      <a:pt x="233" y="213"/>
                    </a:cubicBezTo>
                    <a:cubicBezTo>
                      <a:pt x="233" y="211"/>
                      <a:pt x="233" y="211"/>
                      <a:pt x="233" y="211"/>
                    </a:cubicBezTo>
                    <a:cubicBezTo>
                      <a:pt x="233" y="211"/>
                      <a:pt x="233" y="211"/>
                      <a:pt x="233" y="211"/>
                    </a:cubicBezTo>
                    <a:cubicBezTo>
                      <a:pt x="233" y="211"/>
                      <a:pt x="233" y="211"/>
                      <a:pt x="233" y="211"/>
                    </a:cubicBezTo>
                    <a:cubicBezTo>
                      <a:pt x="232" y="210"/>
                      <a:pt x="231" y="210"/>
                      <a:pt x="230" y="209"/>
                    </a:cubicBezTo>
                    <a:cubicBezTo>
                      <a:pt x="229" y="187"/>
                      <a:pt x="229" y="187"/>
                      <a:pt x="229" y="187"/>
                    </a:cubicBezTo>
                    <a:cubicBezTo>
                      <a:pt x="232" y="186"/>
                      <a:pt x="232" y="186"/>
                      <a:pt x="232" y="186"/>
                    </a:cubicBezTo>
                    <a:cubicBezTo>
                      <a:pt x="232" y="184"/>
                      <a:pt x="232" y="184"/>
                      <a:pt x="232" y="184"/>
                    </a:cubicBezTo>
                    <a:cubicBezTo>
                      <a:pt x="232" y="184"/>
                      <a:pt x="232" y="184"/>
                      <a:pt x="232" y="184"/>
                    </a:cubicBezTo>
                    <a:cubicBezTo>
                      <a:pt x="231" y="183"/>
                      <a:pt x="231" y="182"/>
                      <a:pt x="229" y="182"/>
                    </a:cubicBezTo>
                    <a:cubicBezTo>
                      <a:pt x="229" y="157"/>
                      <a:pt x="229" y="157"/>
                      <a:pt x="229" y="157"/>
                    </a:cubicBezTo>
                    <a:cubicBezTo>
                      <a:pt x="231" y="155"/>
                      <a:pt x="231" y="155"/>
                      <a:pt x="231" y="155"/>
                    </a:cubicBezTo>
                    <a:cubicBezTo>
                      <a:pt x="231" y="153"/>
                      <a:pt x="231" y="153"/>
                      <a:pt x="231" y="153"/>
                    </a:cubicBezTo>
                    <a:cubicBezTo>
                      <a:pt x="231" y="153"/>
                      <a:pt x="231" y="153"/>
                      <a:pt x="231" y="153"/>
                    </a:cubicBezTo>
                    <a:cubicBezTo>
                      <a:pt x="231" y="152"/>
                      <a:pt x="230" y="152"/>
                      <a:pt x="229" y="151"/>
                    </a:cubicBezTo>
                    <a:cubicBezTo>
                      <a:pt x="228" y="145"/>
                      <a:pt x="228" y="145"/>
                      <a:pt x="228" y="145"/>
                    </a:cubicBezTo>
                    <a:cubicBezTo>
                      <a:pt x="230" y="145"/>
                      <a:pt x="230" y="145"/>
                      <a:pt x="230" y="145"/>
                    </a:cubicBezTo>
                    <a:cubicBezTo>
                      <a:pt x="232" y="143"/>
                      <a:pt x="232" y="143"/>
                      <a:pt x="232" y="143"/>
                    </a:cubicBezTo>
                    <a:cubicBezTo>
                      <a:pt x="229" y="142"/>
                      <a:pt x="229" y="142"/>
                      <a:pt x="229" y="142"/>
                    </a:cubicBezTo>
                    <a:cubicBezTo>
                      <a:pt x="229" y="141"/>
                      <a:pt x="229" y="141"/>
                      <a:pt x="229" y="141"/>
                    </a:cubicBezTo>
                    <a:cubicBezTo>
                      <a:pt x="229" y="141"/>
                      <a:pt x="229" y="141"/>
                      <a:pt x="229" y="141"/>
                    </a:cubicBezTo>
                    <a:cubicBezTo>
                      <a:pt x="228" y="141"/>
                      <a:pt x="228" y="141"/>
                      <a:pt x="228" y="141"/>
                    </a:cubicBezTo>
                    <a:cubicBezTo>
                      <a:pt x="228" y="140"/>
                      <a:pt x="228" y="140"/>
                      <a:pt x="228" y="139"/>
                    </a:cubicBezTo>
                    <a:cubicBezTo>
                      <a:pt x="228" y="139"/>
                      <a:pt x="227" y="138"/>
                      <a:pt x="227" y="137"/>
                    </a:cubicBezTo>
                    <a:cubicBezTo>
                      <a:pt x="226" y="137"/>
                      <a:pt x="226" y="137"/>
                      <a:pt x="225" y="136"/>
                    </a:cubicBezTo>
                    <a:cubicBezTo>
                      <a:pt x="225" y="136"/>
                      <a:pt x="225" y="136"/>
                      <a:pt x="224" y="136"/>
                    </a:cubicBezTo>
                    <a:cubicBezTo>
                      <a:pt x="224" y="136"/>
                      <a:pt x="224" y="136"/>
                      <a:pt x="224" y="136"/>
                    </a:cubicBezTo>
                    <a:cubicBezTo>
                      <a:pt x="224" y="135"/>
                      <a:pt x="224" y="135"/>
                      <a:pt x="224" y="135"/>
                    </a:cubicBezTo>
                    <a:cubicBezTo>
                      <a:pt x="223" y="135"/>
                      <a:pt x="223" y="135"/>
                      <a:pt x="223" y="135"/>
                    </a:cubicBezTo>
                    <a:cubicBezTo>
                      <a:pt x="223" y="135"/>
                      <a:pt x="223" y="135"/>
                      <a:pt x="223" y="136"/>
                    </a:cubicBezTo>
                    <a:cubicBezTo>
                      <a:pt x="223" y="136"/>
                      <a:pt x="223" y="136"/>
                      <a:pt x="223" y="136"/>
                    </a:cubicBezTo>
                    <a:cubicBezTo>
                      <a:pt x="222" y="136"/>
                      <a:pt x="222" y="136"/>
                      <a:pt x="222" y="136"/>
                    </a:cubicBezTo>
                    <a:cubicBezTo>
                      <a:pt x="222" y="136"/>
                      <a:pt x="222" y="136"/>
                      <a:pt x="222" y="136"/>
                    </a:cubicBezTo>
                    <a:cubicBezTo>
                      <a:pt x="221" y="137"/>
                      <a:pt x="221" y="137"/>
                      <a:pt x="221" y="137"/>
                    </a:cubicBezTo>
                    <a:cubicBezTo>
                      <a:pt x="220" y="138"/>
                      <a:pt x="219" y="139"/>
                      <a:pt x="219" y="141"/>
                    </a:cubicBezTo>
                    <a:cubicBezTo>
                      <a:pt x="218" y="141"/>
                      <a:pt x="218" y="141"/>
                      <a:pt x="218" y="141"/>
                    </a:cubicBezTo>
                    <a:cubicBezTo>
                      <a:pt x="218" y="142"/>
                      <a:pt x="218" y="142"/>
                      <a:pt x="218" y="142"/>
                    </a:cubicBezTo>
                    <a:cubicBezTo>
                      <a:pt x="215" y="143"/>
                      <a:pt x="215" y="143"/>
                      <a:pt x="215" y="143"/>
                    </a:cubicBezTo>
                    <a:cubicBezTo>
                      <a:pt x="217" y="145"/>
                      <a:pt x="217" y="145"/>
                      <a:pt x="217" y="145"/>
                    </a:cubicBezTo>
                    <a:cubicBezTo>
                      <a:pt x="219" y="145"/>
                      <a:pt x="219" y="145"/>
                      <a:pt x="219" y="145"/>
                    </a:cubicBezTo>
                    <a:cubicBezTo>
                      <a:pt x="218" y="151"/>
                      <a:pt x="218" y="151"/>
                      <a:pt x="218" y="151"/>
                    </a:cubicBezTo>
                    <a:cubicBezTo>
                      <a:pt x="217" y="152"/>
                      <a:pt x="216" y="153"/>
                      <a:pt x="216" y="153"/>
                    </a:cubicBezTo>
                    <a:cubicBezTo>
                      <a:pt x="216" y="155"/>
                      <a:pt x="216" y="155"/>
                      <a:pt x="216" y="155"/>
                    </a:cubicBezTo>
                    <a:cubicBezTo>
                      <a:pt x="218" y="157"/>
                      <a:pt x="218" y="157"/>
                      <a:pt x="218" y="157"/>
                    </a:cubicBezTo>
                    <a:cubicBezTo>
                      <a:pt x="218" y="158"/>
                      <a:pt x="218" y="158"/>
                      <a:pt x="218" y="158"/>
                    </a:cubicBezTo>
                    <a:cubicBezTo>
                      <a:pt x="218" y="164"/>
                      <a:pt x="218" y="164"/>
                      <a:pt x="218" y="164"/>
                    </a:cubicBezTo>
                    <a:cubicBezTo>
                      <a:pt x="217" y="180"/>
                      <a:pt x="217" y="180"/>
                      <a:pt x="217" y="180"/>
                    </a:cubicBezTo>
                    <a:cubicBezTo>
                      <a:pt x="217" y="182"/>
                      <a:pt x="217" y="182"/>
                      <a:pt x="217" y="182"/>
                    </a:cubicBezTo>
                    <a:cubicBezTo>
                      <a:pt x="217" y="182"/>
                      <a:pt x="217" y="182"/>
                      <a:pt x="217" y="182"/>
                    </a:cubicBezTo>
                    <a:cubicBezTo>
                      <a:pt x="216" y="182"/>
                      <a:pt x="216" y="183"/>
                      <a:pt x="215" y="183"/>
                    </a:cubicBezTo>
                    <a:cubicBezTo>
                      <a:pt x="215" y="183"/>
                      <a:pt x="215" y="184"/>
                      <a:pt x="215" y="184"/>
                    </a:cubicBezTo>
                    <a:cubicBezTo>
                      <a:pt x="215" y="186"/>
                      <a:pt x="215" y="186"/>
                      <a:pt x="215" y="186"/>
                    </a:cubicBezTo>
                    <a:cubicBezTo>
                      <a:pt x="215" y="186"/>
                      <a:pt x="215" y="186"/>
                      <a:pt x="215" y="186"/>
                    </a:cubicBezTo>
                    <a:cubicBezTo>
                      <a:pt x="217" y="187"/>
                      <a:pt x="217" y="187"/>
                      <a:pt x="217" y="187"/>
                    </a:cubicBezTo>
                    <a:cubicBezTo>
                      <a:pt x="217" y="187"/>
                      <a:pt x="217" y="187"/>
                      <a:pt x="217" y="187"/>
                    </a:cubicBezTo>
                    <a:cubicBezTo>
                      <a:pt x="217" y="209"/>
                      <a:pt x="217" y="209"/>
                      <a:pt x="217" y="209"/>
                    </a:cubicBezTo>
                    <a:cubicBezTo>
                      <a:pt x="215" y="210"/>
                      <a:pt x="214" y="211"/>
                      <a:pt x="214" y="211"/>
                    </a:cubicBezTo>
                    <a:cubicBezTo>
                      <a:pt x="214" y="213"/>
                      <a:pt x="214" y="213"/>
                      <a:pt x="214" y="213"/>
                    </a:cubicBezTo>
                    <a:cubicBezTo>
                      <a:pt x="216" y="215"/>
                      <a:pt x="216" y="215"/>
                      <a:pt x="216" y="215"/>
                    </a:cubicBezTo>
                    <a:cubicBezTo>
                      <a:pt x="216" y="215"/>
                      <a:pt x="216" y="215"/>
                      <a:pt x="216" y="215"/>
                    </a:cubicBezTo>
                    <a:cubicBezTo>
                      <a:pt x="216" y="229"/>
                      <a:pt x="216" y="229"/>
                      <a:pt x="216" y="229"/>
                    </a:cubicBezTo>
                    <a:cubicBezTo>
                      <a:pt x="214" y="229"/>
                      <a:pt x="214" y="229"/>
                      <a:pt x="214" y="229"/>
                    </a:cubicBezTo>
                    <a:cubicBezTo>
                      <a:pt x="211" y="229"/>
                      <a:pt x="211" y="229"/>
                      <a:pt x="211" y="229"/>
                    </a:cubicBezTo>
                    <a:cubicBezTo>
                      <a:pt x="209" y="229"/>
                      <a:pt x="209" y="229"/>
                      <a:pt x="209" y="229"/>
                    </a:cubicBezTo>
                    <a:cubicBezTo>
                      <a:pt x="209" y="229"/>
                      <a:pt x="209" y="229"/>
                      <a:pt x="209" y="229"/>
                    </a:cubicBezTo>
                    <a:cubicBezTo>
                      <a:pt x="159" y="229"/>
                      <a:pt x="159" y="229"/>
                      <a:pt x="159" y="229"/>
                    </a:cubicBezTo>
                    <a:cubicBezTo>
                      <a:pt x="158" y="191"/>
                      <a:pt x="158" y="191"/>
                      <a:pt x="158" y="191"/>
                    </a:cubicBezTo>
                    <a:cubicBezTo>
                      <a:pt x="163" y="188"/>
                      <a:pt x="163" y="188"/>
                      <a:pt x="163" y="188"/>
                    </a:cubicBezTo>
                    <a:cubicBezTo>
                      <a:pt x="163" y="185"/>
                      <a:pt x="163" y="185"/>
                      <a:pt x="163" y="185"/>
                    </a:cubicBezTo>
                    <a:cubicBezTo>
                      <a:pt x="163" y="185"/>
                      <a:pt x="163" y="185"/>
                      <a:pt x="163" y="185"/>
                    </a:cubicBezTo>
                    <a:cubicBezTo>
                      <a:pt x="162" y="184"/>
                      <a:pt x="161" y="183"/>
                      <a:pt x="158" y="182"/>
                    </a:cubicBezTo>
                    <a:cubicBezTo>
                      <a:pt x="157" y="146"/>
                      <a:pt x="157" y="146"/>
                      <a:pt x="157" y="146"/>
                    </a:cubicBezTo>
                    <a:cubicBezTo>
                      <a:pt x="161" y="143"/>
                      <a:pt x="161" y="143"/>
                      <a:pt x="161" y="143"/>
                    </a:cubicBezTo>
                    <a:cubicBezTo>
                      <a:pt x="161" y="141"/>
                      <a:pt x="161" y="141"/>
                      <a:pt x="161" y="141"/>
                    </a:cubicBezTo>
                    <a:cubicBezTo>
                      <a:pt x="161" y="141"/>
                      <a:pt x="161" y="140"/>
                      <a:pt x="161" y="140"/>
                    </a:cubicBezTo>
                    <a:cubicBezTo>
                      <a:pt x="161" y="139"/>
                      <a:pt x="160" y="138"/>
                      <a:pt x="158" y="138"/>
                    </a:cubicBezTo>
                    <a:cubicBezTo>
                      <a:pt x="158" y="137"/>
                      <a:pt x="158" y="137"/>
                      <a:pt x="158" y="137"/>
                    </a:cubicBezTo>
                    <a:cubicBezTo>
                      <a:pt x="159" y="129"/>
                      <a:pt x="159" y="129"/>
                      <a:pt x="159" y="129"/>
                    </a:cubicBezTo>
                    <a:cubicBezTo>
                      <a:pt x="160" y="129"/>
                      <a:pt x="160" y="129"/>
                      <a:pt x="161" y="128"/>
                    </a:cubicBezTo>
                    <a:cubicBezTo>
                      <a:pt x="162" y="127"/>
                      <a:pt x="162" y="125"/>
                      <a:pt x="161" y="124"/>
                    </a:cubicBezTo>
                    <a:cubicBezTo>
                      <a:pt x="161" y="124"/>
                      <a:pt x="161" y="124"/>
                      <a:pt x="161" y="124"/>
                    </a:cubicBezTo>
                    <a:cubicBezTo>
                      <a:pt x="160" y="123"/>
                      <a:pt x="160" y="123"/>
                      <a:pt x="160" y="123"/>
                    </a:cubicBezTo>
                    <a:cubicBezTo>
                      <a:pt x="161" y="120"/>
                      <a:pt x="161" y="120"/>
                      <a:pt x="161" y="120"/>
                    </a:cubicBezTo>
                    <a:cubicBezTo>
                      <a:pt x="161" y="115"/>
                      <a:pt x="161" y="115"/>
                      <a:pt x="161" y="115"/>
                    </a:cubicBezTo>
                    <a:cubicBezTo>
                      <a:pt x="162" y="108"/>
                      <a:pt x="162" y="108"/>
                      <a:pt x="162" y="108"/>
                    </a:cubicBezTo>
                    <a:cubicBezTo>
                      <a:pt x="163" y="101"/>
                      <a:pt x="163" y="101"/>
                      <a:pt x="163" y="101"/>
                    </a:cubicBezTo>
                    <a:cubicBezTo>
                      <a:pt x="163" y="101"/>
                      <a:pt x="163" y="101"/>
                      <a:pt x="163" y="101"/>
                    </a:cubicBezTo>
                    <a:cubicBezTo>
                      <a:pt x="164" y="98"/>
                      <a:pt x="164" y="98"/>
                      <a:pt x="164" y="98"/>
                    </a:cubicBezTo>
                    <a:cubicBezTo>
                      <a:pt x="164" y="95"/>
                      <a:pt x="164" y="95"/>
                      <a:pt x="164" y="95"/>
                    </a:cubicBezTo>
                    <a:cubicBezTo>
                      <a:pt x="165" y="95"/>
                      <a:pt x="166" y="95"/>
                      <a:pt x="166" y="94"/>
                    </a:cubicBezTo>
                    <a:cubicBezTo>
                      <a:pt x="168" y="93"/>
                      <a:pt x="168" y="91"/>
                      <a:pt x="167" y="90"/>
                    </a:cubicBezTo>
                    <a:cubicBezTo>
                      <a:pt x="166" y="89"/>
                      <a:pt x="166" y="89"/>
                      <a:pt x="165" y="88"/>
                    </a:cubicBezTo>
                    <a:cubicBezTo>
                      <a:pt x="166" y="83"/>
                      <a:pt x="166" y="83"/>
                      <a:pt x="166" y="83"/>
                    </a:cubicBezTo>
                    <a:cubicBezTo>
                      <a:pt x="167" y="79"/>
                      <a:pt x="167" y="79"/>
                      <a:pt x="167" y="79"/>
                    </a:cubicBezTo>
                    <a:cubicBezTo>
                      <a:pt x="168" y="72"/>
                      <a:pt x="168" y="72"/>
                      <a:pt x="168" y="72"/>
                    </a:cubicBezTo>
                    <a:cubicBezTo>
                      <a:pt x="169" y="67"/>
                      <a:pt x="169" y="67"/>
                      <a:pt x="169" y="67"/>
                    </a:cubicBezTo>
                    <a:cubicBezTo>
                      <a:pt x="169" y="65"/>
                      <a:pt x="169" y="65"/>
                      <a:pt x="169" y="65"/>
                    </a:cubicBezTo>
                    <a:cubicBezTo>
                      <a:pt x="169" y="63"/>
                      <a:pt x="169" y="63"/>
                      <a:pt x="169" y="63"/>
                    </a:cubicBezTo>
                    <a:cubicBezTo>
                      <a:pt x="170" y="61"/>
                      <a:pt x="170" y="61"/>
                      <a:pt x="170" y="61"/>
                    </a:cubicBezTo>
                    <a:cubicBezTo>
                      <a:pt x="170" y="61"/>
                      <a:pt x="171" y="61"/>
                      <a:pt x="172" y="61"/>
                    </a:cubicBezTo>
                    <a:cubicBezTo>
                      <a:pt x="173" y="60"/>
                      <a:pt x="173" y="58"/>
                      <a:pt x="172" y="57"/>
                    </a:cubicBezTo>
                    <a:cubicBezTo>
                      <a:pt x="172" y="56"/>
                      <a:pt x="171" y="56"/>
                      <a:pt x="171" y="55"/>
                    </a:cubicBezTo>
                    <a:cubicBezTo>
                      <a:pt x="170" y="54"/>
                      <a:pt x="170" y="54"/>
                      <a:pt x="170" y="54"/>
                    </a:cubicBezTo>
                    <a:cubicBezTo>
                      <a:pt x="168" y="53"/>
                      <a:pt x="167" y="51"/>
                      <a:pt x="165" y="50"/>
                    </a:cubicBezTo>
                    <a:cubicBezTo>
                      <a:pt x="164" y="48"/>
                      <a:pt x="163" y="47"/>
                      <a:pt x="162" y="46"/>
                    </a:cubicBezTo>
                    <a:cubicBezTo>
                      <a:pt x="161" y="46"/>
                      <a:pt x="161" y="46"/>
                      <a:pt x="161" y="46"/>
                    </a:cubicBezTo>
                    <a:cubicBezTo>
                      <a:pt x="162" y="45"/>
                      <a:pt x="162" y="44"/>
                      <a:pt x="162" y="43"/>
                    </a:cubicBezTo>
                    <a:cubicBezTo>
                      <a:pt x="163" y="39"/>
                      <a:pt x="163" y="39"/>
                      <a:pt x="163" y="39"/>
                    </a:cubicBezTo>
                    <a:cubicBezTo>
                      <a:pt x="164" y="37"/>
                      <a:pt x="164" y="37"/>
                      <a:pt x="164" y="37"/>
                    </a:cubicBezTo>
                    <a:cubicBezTo>
                      <a:pt x="164" y="37"/>
                      <a:pt x="164" y="37"/>
                      <a:pt x="164" y="37"/>
                    </a:cubicBezTo>
                    <a:cubicBezTo>
                      <a:pt x="164" y="34"/>
                      <a:pt x="164" y="32"/>
                      <a:pt x="164" y="29"/>
                    </a:cubicBezTo>
                    <a:cubicBezTo>
                      <a:pt x="164" y="28"/>
                      <a:pt x="163" y="27"/>
                      <a:pt x="163" y="26"/>
                    </a:cubicBezTo>
                    <a:cubicBezTo>
                      <a:pt x="162" y="23"/>
                      <a:pt x="160" y="20"/>
                      <a:pt x="158" y="17"/>
                    </a:cubicBezTo>
                    <a:cubicBezTo>
                      <a:pt x="156" y="15"/>
                      <a:pt x="154" y="13"/>
                      <a:pt x="152" y="12"/>
                    </a:cubicBezTo>
                    <a:cubicBezTo>
                      <a:pt x="149" y="9"/>
                      <a:pt x="146" y="8"/>
                      <a:pt x="142" y="6"/>
                    </a:cubicBezTo>
                    <a:cubicBezTo>
                      <a:pt x="140" y="5"/>
                      <a:pt x="138" y="5"/>
                      <a:pt x="135" y="4"/>
                    </a:cubicBezTo>
                    <a:cubicBezTo>
                      <a:pt x="117" y="0"/>
                      <a:pt x="99" y="8"/>
                      <a:pt x="96" y="21"/>
                    </a:cubicBezTo>
                    <a:cubicBezTo>
                      <a:pt x="94" y="27"/>
                      <a:pt x="94" y="27"/>
                      <a:pt x="94" y="27"/>
                    </a:cubicBezTo>
                    <a:cubicBezTo>
                      <a:pt x="94" y="29"/>
                      <a:pt x="94" y="30"/>
                      <a:pt x="95" y="32"/>
                    </a:cubicBezTo>
                    <a:cubicBezTo>
                      <a:pt x="90" y="33"/>
                      <a:pt x="87" y="34"/>
                      <a:pt x="84" y="35"/>
                    </a:cubicBezTo>
                    <a:cubicBezTo>
                      <a:pt x="83" y="35"/>
                      <a:pt x="82" y="35"/>
                      <a:pt x="80" y="35"/>
                    </a:cubicBezTo>
                    <a:cubicBezTo>
                      <a:pt x="79" y="36"/>
                      <a:pt x="78" y="37"/>
                      <a:pt x="78" y="39"/>
                    </a:cubicBezTo>
                    <a:cubicBezTo>
                      <a:pt x="79" y="40"/>
                      <a:pt x="79" y="41"/>
                      <a:pt x="80" y="41"/>
                    </a:cubicBezTo>
                    <a:cubicBezTo>
                      <a:pt x="79" y="46"/>
                      <a:pt x="79" y="46"/>
                      <a:pt x="79" y="46"/>
                    </a:cubicBezTo>
                    <a:cubicBezTo>
                      <a:pt x="74" y="62"/>
                      <a:pt x="74" y="62"/>
                      <a:pt x="74" y="62"/>
                    </a:cubicBezTo>
                    <a:cubicBezTo>
                      <a:pt x="72" y="67"/>
                      <a:pt x="72" y="67"/>
                      <a:pt x="72" y="67"/>
                    </a:cubicBezTo>
                    <a:cubicBezTo>
                      <a:pt x="72" y="67"/>
                      <a:pt x="71" y="68"/>
                      <a:pt x="71" y="68"/>
                    </a:cubicBezTo>
                    <a:cubicBezTo>
                      <a:pt x="69" y="68"/>
                      <a:pt x="68" y="70"/>
                      <a:pt x="69" y="71"/>
                    </a:cubicBezTo>
                    <a:cubicBezTo>
                      <a:pt x="69" y="72"/>
                      <a:pt x="70" y="73"/>
                      <a:pt x="70" y="73"/>
                    </a:cubicBezTo>
                    <a:cubicBezTo>
                      <a:pt x="71" y="73"/>
                      <a:pt x="71" y="73"/>
                      <a:pt x="71" y="73"/>
                    </a:cubicBezTo>
                    <a:cubicBezTo>
                      <a:pt x="66" y="88"/>
                      <a:pt x="66" y="88"/>
                      <a:pt x="66" y="88"/>
                    </a:cubicBezTo>
                    <a:cubicBezTo>
                      <a:pt x="65" y="93"/>
                      <a:pt x="65" y="93"/>
                      <a:pt x="65" y="93"/>
                    </a:cubicBezTo>
                    <a:cubicBezTo>
                      <a:pt x="62" y="101"/>
                      <a:pt x="62" y="101"/>
                      <a:pt x="62" y="101"/>
                    </a:cubicBezTo>
                    <a:cubicBezTo>
                      <a:pt x="62" y="101"/>
                      <a:pt x="61" y="101"/>
                      <a:pt x="61" y="101"/>
                    </a:cubicBezTo>
                    <a:cubicBezTo>
                      <a:pt x="59" y="101"/>
                      <a:pt x="58" y="103"/>
                      <a:pt x="59" y="105"/>
                    </a:cubicBezTo>
                    <a:cubicBezTo>
                      <a:pt x="59" y="105"/>
                      <a:pt x="59" y="105"/>
                      <a:pt x="59" y="105"/>
                    </a:cubicBezTo>
                    <a:cubicBezTo>
                      <a:pt x="59" y="105"/>
                      <a:pt x="59" y="106"/>
                      <a:pt x="60" y="106"/>
                    </a:cubicBezTo>
                    <a:cubicBezTo>
                      <a:pt x="60" y="106"/>
                      <a:pt x="60" y="106"/>
                      <a:pt x="61" y="107"/>
                    </a:cubicBezTo>
                    <a:cubicBezTo>
                      <a:pt x="59" y="112"/>
                      <a:pt x="59" y="112"/>
                      <a:pt x="59" y="112"/>
                    </a:cubicBezTo>
                    <a:cubicBezTo>
                      <a:pt x="57" y="119"/>
                      <a:pt x="57" y="119"/>
                      <a:pt x="57" y="119"/>
                    </a:cubicBezTo>
                    <a:cubicBezTo>
                      <a:pt x="54" y="129"/>
                      <a:pt x="54" y="129"/>
                      <a:pt x="54" y="129"/>
                    </a:cubicBezTo>
                    <a:cubicBezTo>
                      <a:pt x="54" y="130"/>
                      <a:pt x="54" y="130"/>
                      <a:pt x="54" y="130"/>
                    </a:cubicBezTo>
                    <a:cubicBezTo>
                      <a:pt x="52" y="136"/>
                      <a:pt x="52" y="136"/>
                      <a:pt x="52" y="136"/>
                    </a:cubicBezTo>
                    <a:cubicBezTo>
                      <a:pt x="51" y="136"/>
                      <a:pt x="51" y="136"/>
                      <a:pt x="50" y="136"/>
                    </a:cubicBezTo>
                    <a:cubicBezTo>
                      <a:pt x="49" y="136"/>
                      <a:pt x="48" y="138"/>
                      <a:pt x="48" y="139"/>
                    </a:cubicBezTo>
                    <a:cubicBezTo>
                      <a:pt x="48" y="140"/>
                      <a:pt x="48" y="140"/>
                      <a:pt x="49" y="141"/>
                    </a:cubicBezTo>
                    <a:cubicBezTo>
                      <a:pt x="49" y="141"/>
                      <a:pt x="50" y="142"/>
                      <a:pt x="50" y="142"/>
                    </a:cubicBezTo>
                    <a:cubicBezTo>
                      <a:pt x="50" y="142"/>
                      <a:pt x="50" y="142"/>
                      <a:pt x="50" y="142"/>
                    </a:cubicBezTo>
                    <a:cubicBezTo>
                      <a:pt x="50" y="143"/>
                      <a:pt x="50" y="143"/>
                      <a:pt x="50" y="143"/>
                    </a:cubicBezTo>
                    <a:cubicBezTo>
                      <a:pt x="48" y="149"/>
                      <a:pt x="48" y="149"/>
                      <a:pt x="48" y="149"/>
                    </a:cubicBezTo>
                    <a:cubicBezTo>
                      <a:pt x="46" y="156"/>
                      <a:pt x="46" y="156"/>
                      <a:pt x="46" y="156"/>
                    </a:cubicBezTo>
                    <a:cubicBezTo>
                      <a:pt x="45" y="161"/>
                      <a:pt x="45" y="161"/>
                      <a:pt x="45" y="161"/>
                    </a:cubicBezTo>
                    <a:cubicBezTo>
                      <a:pt x="43" y="167"/>
                      <a:pt x="43" y="167"/>
                      <a:pt x="43" y="167"/>
                    </a:cubicBezTo>
                    <a:cubicBezTo>
                      <a:pt x="40" y="175"/>
                      <a:pt x="40" y="175"/>
                      <a:pt x="40" y="175"/>
                    </a:cubicBezTo>
                    <a:cubicBezTo>
                      <a:pt x="40" y="175"/>
                      <a:pt x="39" y="175"/>
                      <a:pt x="39" y="175"/>
                    </a:cubicBezTo>
                    <a:cubicBezTo>
                      <a:pt x="37" y="175"/>
                      <a:pt x="36" y="177"/>
                      <a:pt x="36" y="178"/>
                    </a:cubicBezTo>
                    <a:cubicBezTo>
                      <a:pt x="36" y="179"/>
                      <a:pt x="36" y="179"/>
                      <a:pt x="37" y="180"/>
                    </a:cubicBezTo>
                    <a:cubicBezTo>
                      <a:pt x="37" y="180"/>
                      <a:pt x="38" y="181"/>
                      <a:pt x="38" y="181"/>
                    </a:cubicBezTo>
                    <a:cubicBezTo>
                      <a:pt x="38" y="181"/>
                      <a:pt x="38" y="181"/>
                      <a:pt x="38" y="181"/>
                    </a:cubicBezTo>
                    <a:cubicBezTo>
                      <a:pt x="38" y="182"/>
                      <a:pt x="38" y="182"/>
                      <a:pt x="38" y="182"/>
                    </a:cubicBezTo>
                    <a:cubicBezTo>
                      <a:pt x="36" y="189"/>
                      <a:pt x="36" y="189"/>
                      <a:pt x="36" y="189"/>
                    </a:cubicBezTo>
                    <a:cubicBezTo>
                      <a:pt x="34" y="197"/>
                      <a:pt x="34" y="197"/>
                      <a:pt x="34" y="197"/>
                    </a:cubicBezTo>
                    <a:cubicBezTo>
                      <a:pt x="32" y="202"/>
                      <a:pt x="32" y="202"/>
                      <a:pt x="32" y="202"/>
                    </a:cubicBezTo>
                    <a:cubicBezTo>
                      <a:pt x="31" y="207"/>
                      <a:pt x="31" y="207"/>
                      <a:pt x="31" y="207"/>
                    </a:cubicBezTo>
                    <a:cubicBezTo>
                      <a:pt x="28" y="216"/>
                      <a:pt x="28" y="216"/>
                      <a:pt x="28" y="216"/>
                    </a:cubicBezTo>
                    <a:cubicBezTo>
                      <a:pt x="28" y="216"/>
                      <a:pt x="28" y="216"/>
                      <a:pt x="28" y="216"/>
                    </a:cubicBezTo>
                    <a:cubicBezTo>
                      <a:pt x="26" y="216"/>
                      <a:pt x="25" y="218"/>
                      <a:pt x="25" y="219"/>
                    </a:cubicBezTo>
                    <a:cubicBezTo>
                      <a:pt x="25" y="220"/>
                      <a:pt x="25" y="221"/>
                      <a:pt x="26" y="222"/>
                    </a:cubicBezTo>
                    <a:cubicBezTo>
                      <a:pt x="26" y="222"/>
                      <a:pt x="26" y="222"/>
                      <a:pt x="26" y="222"/>
                    </a:cubicBezTo>
                    <a:cubicBezTo>
                      <a:pt x="26" y="224"/>
                      <a:pt x="26" y="224"/>
                      <a:pt x="26" y="224"/>
                    </a:cubicBezTo>
                    <a:cubicBezTo>
                      <a:pt x="24" y="229"/>
                      <a:pt x="24" y="229"/>
                      <a:pt x="24" y="229"/>
                    </a:cubicBezTo>
                    <a:cubicBezTo>
                      <a:pt x="23" y="234"/>
                      <a:pt x="23" y="234"/>
                      <a:pt x="23" y="234"/>
                    </a:cubicBezTo>
                    <a:cubicBezTo>
                      <a:pt x="21" y="238"/>
                      <a:pt x="21" y="238"/>
                      <a:pt x="21" y="238"/>
                    </a:cubicBezTo>
                    <a:cubicBezTo>
                      <a:pt x="17" y="253"/>
                      <a:pt x="17" y="253"/>
                      <a:pt x="17" y="253"/>
                    </a:cubicBezTo>
                    <a:cubicBezTo>
                      <a:pt x="15" y="260"/>
                      <a:pt x="15" y="260"/>
                      <a:pt x="15" y="260"/>
                    </a:cubicBezTo>
                    <a:cubicBezTo>
                      <a:pt x="15" y="260"/>
                      <a:pt x="15" y="260"/>
                      <a:pt x="15" y="260"/>
                    </a:cubicBezTo>
                    <a:cubicBezTo>
                      <a:pt x="14" y="260"/>
                      <a:pt x="13" y="260"/>
                      <a:pt x="13" y="262"/>
                    </a:cubicBezTo>
                    <a:cubicBezTo>
                      <a:pt x="13" y="262"/>
                      <a:pt x="13" y="262"/>
                      <a:pt x="13" y="262"/>
                    </a:cubicBezTo>
                    <a:cubicBezTo>
                      <a:pt x="12" y="263"/>
                      <a:pt x="13" y="264"/>
                      <a:pt x="14" y="264"/>
                    </a:cubicBezTo>
                    <a:cubicBezTo>
                      <a:pt x="14" y="264"/>
                      <a:pt x="14" y="264"/>
                      <a:pt x="14" y="264"/>
                    </a:cubicBezTo>
                    <a:cubicBezTo>
                      <a:pt x="13" y="269"/>
                      <a:pt x="13" y="269"/>
                      <a:pt x="13" y="269"/>
                    </a:cubicBezTo>
                    <a:cubicBezTo>
                      <a:pt x="9" y="282"/>
                      <a:pt x="9" y="282"/>
                      <a:pt x="9" y="282"/>
                    </a:cubicBezTo>
                    <a:cubicBezTo>
                      <a:pt x="9" y="282"/>
                      <a:pt x="9" y="282"/>
                      <a:pt x="9" y="282"/>
                    </a:cubicBezTo>
                    <a:cubicBezTo>
                      <a:pt x="9" y="283"/>
                      <a:pt x="9" y="283"/>
                      <a:pt x="8" y="284"/>
                    </a:cubicBezTo>
                    <a:cubicBezTo>
                      <a:pt x="7" y="291"/>
                      <a:pt x="7" y="291"/>
                      <a:pt x="7" y="291"/>
                    </a:cubicBezTo>
                    <a:cubicBezTo>
                      <a:pt x="5" y="297"/>
                      <a:pt x="5" y="297"/>
                      <a:pt x="5" y="297"/>
                    </a:cubicBezTo>
                    <a:cubicBezTo>
                      <a:pt x="4" y="304"/>
                      <a:pt x="4" y="304"/>
                      <a:pt x="4" y="304"/>
                    </a:cubicBezTo>
                    <a:cubicBezTo>
                      <a:pt x="0" y="319"/>
                      <a:pt x="0" y="319"/>
                      <a:pt x="0" y="319"/>
                    </a:cubicBezTo>
                    <a:cubicBezTo>
                      <a:pt x="2" y="319"/>
                      <a:pt x="4" y="319"/>
                      <a:pt x="6" y="319"/>
                    </a:cubicBezTo>
                    <a:close/>
                    <a:moveTo>
                      <a:pt x="670" y="314"/>
                    </a:moveTo>
                    <a:cubicBezTo>
                      <a:pt x="668" y="314"/>
                      <a:pt x="668" y="314"/>
                      <a:pt x="668" y="314"/>
                    </a:cubicBezTo>
                    <a:cubicBezTo>
                      <a:pt x="645" y="314"/>
                      <a:pt x="645" y="314"/>
                      <a:pt x="645" y="314"/>
                    </a:cubicBezTo>
                    <a:cubicBezTo>
                      <a:pt x="638" y="314"/>
                      <a:pt x="632" y="308"/>
                      <a:pt x="631" y="301"/>
                    </a:cubicBezTo>
                    <a:cubicBezTo>
                      <a:pt x="631" y="282"/>
                      <a:pt x="631" y="282"/>
                      <a:pt x="631" y="282"/>
                    </a:cubicBezTo>
                    <a:cubicBezTo>
                      <a:pt x="631" y="275"/>
                      <a:pt x="637" y="269"/>
                      <a:pt x="644" y="269"/>
                    </a:cubicBezTo>
                    <a:cubicBezTo>
                      <a:pt x="647" y="269"/>
                      <a:pt x="647" y="269"/>
                      <a:pt x="647" y="269"/>
                    </a:cubicBezTo>
                    <a:cubicBezTo>
                      <a:pt x="669" y="268"/>
                      <a:pt x="669" y="268"/>
                      <a:pt x="669" y="268"/>
                    </a:cubicBezTo>
                    <a:cubicBezTo>
                      <a:pt x="677" y="268"/>
                      <a:pt x="683" y="274"/>
                      <a:pt x="683" y="281"/>
                    </a:cubicBezTo>
                    <a:cubicBezTo>
                      <a:pt x="683" y="300"/>
                      <a:pt x="683" y="300"/>
                      <a:pt x="683" y="300"/>
                    </a:cubicBezTo>
                    <a:cubicBezTo>
                      <a:pt x="683" y="307"/>
                      <a:pt x="678" y="313"/>
                      <a:pt x="670" y="314"/>
                    </a:cubicBezTo>
                    <a:close/>
                    <a:moveTo>
                      <a:pt x="739" y="312"/>
                    </a:moveTo>
                    <a:cubicBezTo>
                      <a:pt x="737" y="313"/>
                      <a:pt x="737" y="313"/>
                      <a:pt x="737" y="313"/>
                    </a:cubicBezTo>
                    <a:cubicBezTo>
                      <a:pt x="714" y="313"/>
                      <a:pt x="714" y="313"/>
                      <a:pt x="714" y="313"/>
                    </a:cubicBezTo>
                    <a:cubicBezTo>
                      <a:pt x="707" y="313"/>
                      <a:pt x="701" y="307"/>
                      <a:pt x="701" y="300"/>
                    </a:cubicBezTo>
                    <a:cubicBezTo>
                      <a:pt x="700" y="281"/>
                      <a:pt x="700" y="281"/>
                      <a:pt x="700" y="281"/>
                    </a:cubicBezTo>
                    <a:cubicBezTo>
                      <a:pt x="700" y="274"/>
                      <a:pt x="706" y="268"/>
                      <a:pt x="714" y="268"/>
                    </a:cubicBezTo>
                    <a:cubicBezTo>
                      <a:pt x="716" y="268"/>
                      <a:pt x="716" y="268"/>
                      <a:pt x="716" y="268"/>
                    </a:cubicBezTo>
                    <a:cubicBezTo>
                      <a:pt x="739" y="267"/>
                      <a:pt x="739" y="267"/>
                      <a:pt x="739" y="267"/>
                    </a:cubicBezTo>
                    <a:cubicBezTo>
                      <a:pt x="746" y="267"/>
                      <a:pt x="752" y="273"/>
                      <a:pt x="752" y="280"/>
                    </a:cubicBezTo>
                    <a:cubicBezTo>
                      <a:pt x="753" y="299"/>
                      <a:pt x="753" y="299"/>
                      <a:pt x="753" y="299"/>
                    </a:cubicBezTo>
                    <a:cubicBezTo>
                      <a:pt x="753" y="306"/>
                      <a:pt x="747" y="312"/>
                      <a:pt x="739" y="312"/>
                    </a:cubicBezTo>
                    <a:close/>
                    <a:moveTo>
                      <a:pt x="809" y="311"/>
                    </a:moveTo>
                    <a:cubicBezTo>
                      <a:pt x="783" y="312"/>
                      <a:pt x="783" y="312"/>
                      <a:pt x="783" y="312"/>
                    </a:cubicBezTo>
                    <a:cubicBezTo>
                      <a:pt x="776" y="312"/>
                      <a:pt x="770" y="306"/>
                      <a:pt x="770" y="299"/>
                    </a:cubicBezTo>
                    <a:cubicBezTo>
                      <a:pt x="770" y="280"/>
                      <a:pt x="770" y="280"/>
                      <a:pt x="770" y="280"/>
                    </a:cubicBezTo>
                    <a:cubicBezTo>
                      <a:pt x="769" y="273"/>
                      <a:pt x="775" y="267"/>
                      <a:pt x="783" y="267"/>
                    </a:cubicBezTo>
                    <a:cubicBezTo>
                      <a:pt x="808" y="266"/>
                      <a:pt x="808" y="266"/>
                      <a:pt x="808" y="266"/>
                    </a:cubicBezTo>
                    <a:cubicBezTo>
                      <a:pt x="810" y="266"/>
                      <a:pt x="812" y="267"/>
                      <a:pt x="814" y="268"/>
                    </a:cubicBezTo>
                    <a:cubicBezTo>
                      <a:pt x="819" y="270"/>
                      <a:pt x="821" y="274"/>
                      <a:pt x="821" y="279"/>
                    </a:cubicBezTo>
                    <a:cubicBezTo>
                      <a:pt x="821" y="283"/>
                      <a:pt x="821" y="283"/>
                      <a:pt x="821" y="283"/>
                    </a:cubicBezTo>
                    <a:cubicBezTo>
                      <a:pt x="822" y="298"/>
                      <a:pt x="822" y="298"/>
                      <a:pt x="822" y="298"/>
                    </a:cubicBezTo>
                    <a:cubicBezTo>
                      <a:pt x="822" y="305"/>
                      <a:pt x="816" y="311"/>
                      <a:pt x="809" y="311"/>
                    </a:cubicBezTo>
                    <a:close/>
                    <a:moveTo>
                      <a:pt x="891" y="297"/>
                    </a:moveTo>
                    <a:cubicBezTo>
                      <a:pt x="891" y="305"/>
                      <a:pt x="885" y="310"/>
                      <a:pt x="878" y="310"/>
                    </a:cubicBezTo>
                    <a:cubicBezTo>
                      <a:pt x="875" y="310"/>
                      <a:pt x="875" y="310"/>
                      <a:pt x="875" y="310"/>
                    </a:cubicBezTo>
                    <a:cubicBezTo>
                      <a:pt x="853" y="311"/>
                      <a:pt x="853" y="311"/>
                      <a:pt x="853" y="311"/>
                    </a:cubicBezTo>
                    <a:cubicBezTo>
                      <a:pt x="845" y="311"/>
                      <a:pt x="839" y="305"/>
                      <a:pt x="839" y="298"/>
                    </a:cubicBezTo>
                    <a:cubicBezTo>
                      <a:pt x="839" y="279"/>
                      <a:pt x="839" y="279"/>
                      <a:pt x="839" y="279"/>
                    </a:cubicBezTo>
                    <a:cubicBezTo>
                      <a:pt x="839" y="272"/>
                      <a:pt x="845" y="266"/>
                      <a:pt x="852" y="266"/>
                    </a:cubicBezTo>
                    <a:cubicBezTo>
                      <a:pt x="854" y="266"/>
                      <a:pt x="854" y="266"/>
                      <a:pt x="854" y="266"/>
                    </a:cubicBezTo>
                    <a:cubicBezTo>
                      <a:pt x="876" y="265"/>
                      <a:pt x="876" y="265"/>
                      <a:pt x="876" y="265"/>
                    </a:cubicBezTo>
                    <a:cubicBezTo>
                      <a:pt x="880" y="276"/>
                      <a:pt x="886" y="287"/>
                      <a:pt x="891" y="297"/>
                    </a:cubicBezTo>
                    <a:close/>
                    <a:moveTo>
                      <a:pt x="846" y="189"/>
                    </a:moveTo>
                    <a:cubicBezTo>
                      <a:pt x="848" y="200"/>
                      <a:pt x="854" y="215"/>
                      <a:pt x="861" y="233"/>
                    </a:cubicBezTo>
                    <a:cubicBezTo>
                      <a:pt x="851" y="233"/>
                      <a:pt x="851" y="233"/>
                      <a:pt x="851" y="233"/>
                    </a:cubicBezTo>
                    <a:cubicBezTo>
                      <a:pt x="844" y="233"/>
                      <a:pt x="838" y="227"/>
                      <a:pt x="838" y="220"/>
                    </a:cubicBezTo>
                    <a:cubicBezTo>
                      <a:pt x="838" y="201"/>
                      <a:pt x="838" y="201"/>
                      <a:pt x="838" y="201"/>
                    </a:cubicBezTo>
                    <a:cubicBezTo>
                      <a:pt x="837" y="196"/>
                      <a:pt x="841" y="191"/>
                      <a:pt x="846" y="189"/>
                    </a:cubicBezTo>
                    <a:close/>
                    <a:moveTo>
                      <a:pt x="777" y="189"/>
                    </a:moveTo>
                    <a:cubicBezTo>
                      <a:pt x="779" y="189"/>
                      <a:pt x="780" y="189"/>
                      <a:pt x="782" y="189"/>
                    </a:cubicBezTo>
                    <a:cubicBezTo>
                      <a:pt x="807" y="188"/>
                      <a:pt x="807" y="188"/>
                      <a:pt x="807" y="188"/>
                    </a:cubicBezTo>
                    <a:cubicBezTo>
                      <a:pt x="814" y="188"/>
                      <a:pt x="820" y="194"/>
                      <a:pt x="820" y="201"/>
                    </a:cubicBezTo>
                    <a:cubicBezTo>
                      <a:pt x="821" y="220"/>
                      <a:pt x="821" y="220"/>
                      <a:pt x="821" y="220"/>
                    </a:cubicBezTo>
                    <a:cubicBezTo>
                      <a:pt x="821" y="227"/>
                      <a:pt x="815" y="233"/>
                      <a:pt x="807" y="233"/>
                    </a:cubicBezTo>
                    <a:cubicBezTo>
                      <a:pt x="798" y="234"/>
                      <a:pt x="798" y="234"/>
                      <a:pt x="798" y="234"/>
                    </a:cubicBezTo>
                    <a:cubicBezTo>
                      <a:pt x="782" y="234"/>
                      <a:pt x="782" y="234"/>
                      <a:pt x="782" y="234"/>
                    </a:cubicBezTo>
                    <a:cubicBezTo>
                      <a:pt x="775" y="234"/>
                      <a:pt x="769" y="228"/>
                      <a:pt x="769" y="221"/>
                    </a:cubicBezTo>
                    <a:cubicBezTo>
                      <a:pt x="768" y="202"/>
                      <a:pt x="768" y="202"/>
                      <a:pt x="768" y="202"/>
                    </a:cubicBezTo>
                    <a:cubicBezTo>
                      <a:pt x="768" y="196"/>
                      <a:pt x="772" y="191"/>
                      <a:pt x="777" y="189"/>
                    </a:cubicBezTo>
                    <a:close/>
                    <a:moveTo>
                      <a:pt x="804" y="245"/>
                    </a:moveTo>
                    <a:cubicBezTo>
                      <a:pt x="844" y="244"/>
                      <a:pt x="844" y="244"/>
                      <a:pt x="844" y="244"/>
                    </a:cubicBezTo>
                    <a:cubicBezTo>
                      <a:pt x="866" y="244"/>
                      <a:pt x="866" y="244"/>
                      <a:pt x="866" y="244"/>
                    </a:cubicBezTo>
                    <a:cubicBezTo>
                      <a:pt x="867" y="247"/>
                      <a:pt x="869" y="251"/>
                      <a:pt x="870" y="254"/>
                    </a:cubicBezTo>
                    <a:cubicBezTo>
                      <a:pt x="849" y="254"/>
                      <a:pt x="849" y="254"/>
                      <a:pt x="849" y="254"/>
                    </a:cubicBezTo>
                    <a:cubicBezTo>
                      <a:pt x="808" y="255"/>
                      <a:pt x="808" y="255"/>
                      <a:pt x="808" y="255"/>
                    </a:cubicBezTo>
                    <a:cubicBezTo>
                      <a:pt x="746" y="256"/>
                      <a:pt x="746" y="256"/>
                      <a:pt x="746" y="256"/>
                    </a:cubicBezTo>
                    <a:cubicBezTo>
                      <a:pt x="710" y="256"/>
                      <a:pt x="710" y="256"/>
                      <a:pt x="710" y="256"/>
                    </a:cubicBezTo>
                    <a:cubicBezTo>
                      <a:pt x="677" y="257"/>
                      <a:pt x="677" y="257"/>
                      <a:pt x="677" y="257"/>
                    </a:cubicBezTo>
                    <a:cubicBezTo>
                      <a:pt x="641" y="257"/>
                      <a:pt x="641" y="257"/>
                      <a:pt x="641" y="257"/>
                    </a:cubicBezTo>
                    <a:cubicBezTo>
                      <a:pt x="604" y="258"/>
                      <a:pt x="604" y="258"/>
                      <a:pt x="604" y="258"/>
                    </a:cubicBezTo>
                    <a:cubicBezTo>
                      <a:pt x="562" y="258"/>
                      <a:pt x="562" y="258"/>
                      <a:pt x="562" y="258"/>
                    </a:cubicBezTo>
                    <a:cubicBezTo>
                      <a:pt x="561" y="249"/>
                      <a:pt x="561" y="249"/>
                      <a:pt x="561" y="249"/>
                    </a:cubicBezTo>
                    <a:cubicBezTo>
                      <a:pt x="600" y="248"/>
                      <a:pt x="600" y="248"/>
                      <a:pt x="600" y="248"/>
                    </a:cubicBezTo>
                    <a:cubicBezTo>
                      <a:pt x="637" y="247"/>
                      <a:pt x="637" y="247"/>
                      <a:pt x="637" y="247"/>
                    </a:cubicBezTo>
                    <a:cubicBezTo>
                      <a:pt x="672" y="247"/>
                      <a:pt x="672" y="247"/>
                      <a:pt x="672" y="247"/>
                    </a:cubicBezTo>
                    <a:cubicBezTo>
                      <a:pt x="706" y="246"/>
                      <a:pt x="706" y="246"/>
                      <a:pt x="706" y="246"/>
                    </a:cubicBezTo>
                    <a:cubicBezTo>
                      <a:pt x="741" y="246"/>
                      <a:pt x="741" y="246"/>
                      <a:pt x="741" y="246"/>
                    </a:cubicBezTo>
                    <a:lnTo>
                      <a:pt x="804" y="245"/>
                    </a:lnTo>
                    <a:close/>
                    <a:moveTo>
                      <a:pt x="712" y="190"/>
                    </a:moveTo>
                    <a:cubicBezTo>
                      <a:pt x="715" y="190"/>
                      <a:pt x="715" y="190"/>
                      <a:pt x="715" y="190"/>
                    </a:cubicBezTo>
                    <a:cubicBezTo>
                      <a:pt x="738" y="189"/>
                      <a:pt x="738" y="189"/>
                      <a:pt x="738" y="189"/>
                    </a:cubicBezTo>
                    <a:cubicBezTo>
                      <a:pt x="745" y="189"/>
                      <a:pt x="751" y="195"/>
                      <a:pt x="751" y="202"/>
                    </a:cubicBezTo>
                    <a:cubicBezTo>
                      <a:pt x="751" y="221"/>
                      <a:pt x="751" y="221"/>
                      <a:pt x="751" y="221"/>
                    </a:cubicBezTo>
                    <a:cubicBezTo>
                      <a:pt x="751" y="228"/>
                      <a:pt x="746" y="234"/>
                      <a:pt x="738" y="234"/>
                    </a:cubicBezTo>
                    <a:cubicBezTo>
                      <a:pt x="736" y="235"/>
                      <a:pt x="736" y="235"/>
                      <a:pt x="736" y="235"/>
                    </a:cubicBezTo>
                    <a:cubicBezTo>
                      <a:pt x="713" y="235"/>
                      <a:pt x="713" y="235"/>
                      <a:pt x="713" y="235"/>
                    </a:cubicBezTo>
                    <a:cubicBezTo>
                      <a:pt x="706" y="235"/>
                      <a:pt x="700" y="229"/>
                      <a:pt x="699" y="222"/>
                    </a:cubicBezTo>
                    <a:cubicBezTo>
                      <a:pt x="699" y="203"/>
                      <a:pt x="699" y="203"/>
                      <a:pt x="699" y="203"/>
                    </a:cubicBezTo>
                    <a:cubicBezTo>
                      <a:pt x="699" y="196"/>
                      <a:pt x="705" y="190"/>
                      <a:pt x="712" y="190"/>
                    </a:cubicBezTo>
                    <a:close/>
                    <a:moveTo>
                      <a:pt x="643" y="191"/>
                    </a:moveTo>
                    <a:cubicBezTo>
                      <a:pt x="645" y="191"/>
                      <a:pt x="645" y="191"/>
                      <a:pt x="645" y="191"/>
                    </a:cubicBezTo>
                    <a:cubicBezTo>
                      <a:pt x="668" y="190"/>
                      <a:pt x="668" y="190"/>
                      <a:pt x="668" y="190"/>
                    </a:cubicBezTo>
                    <a:cubicBezTo>
                      <a:pt x="676" y="190"/>
                      <a:pt x="682" y="196"/>
                      <a:pt x="682" y="203"/>
                    </a:cubicBezTo>
                    <a:cubicBezTo>
                      <a:pt x="682" y="222"/>
                      <a:pt x="682" y="222"/>
                      <a:pt x="682" y="222"/>
                    </a:cubicBezTo>
                    <a:cubicBezTo>
                      <a:pt x="682" y="229"/>
                      <a:pt x="676" y="235"/>
                      <a:pt x="669" y="236"/>
                    </a:cubicBezTo>
                    <a:cubicBezTo>
                      <a:pt x="667" y="236"/>
                      <a:pt x="667" y="236"/>
                      <a:pt x="667" y="236"/>
                    </a:cubicBezTo>
                    <a:cubicBezTo>
                      <a:pt x="644" y="236"/>
                      <a:pt x="644" y="236"/>
                      <a:pt x="644" y="236"/>
                    </a:cubicBezTo>
                    <a:cubicBezTo>
                      <a:pt x="636" y="236"/>
                      <a:pt x="630" y="230"/>
                      <a:pt x="630" y="223"/>
                    </a:cubicBezTo>
                    <a:cubicBezTo>
                      <a:pt x="630" y="204"/>
                      <a:pt x="630" y="204"/>
                      <a:pt x="630" y="204"/>
                    </a:cubicBezTo>
                    <a:cubicBezTo>
                      <a:pt x="630" y="197"/>
                      <a:pt x="636" y="191"/>
                      <a:pt x="643" y="191"/>
                    </a:cubicBezTo>
                    <a:close/>
                    <a:moveTo>
                      <a:pt x="573" y="192"/>
                    </a:moveTo>
                    <a:cubicBezTo>
                      <a:pt x="573" y="192"/>
                      <a:pt x="574" y="192"/>
                      <a:pt x="574" y="192"/>
                    </a:cubicBezTo>
                    <a:cubicBezTo>
                      <a:pt x="599" y="191"/>
                      <a:pt x="599" y="191"/>
                      <a:pt x="599" y="191"/>
                    </a:cubicBezTo>
                    <a:cubicBezTo>
                      <a:pt x="606" y="191"/>
                      <a:pt x="613" y="197"/>
                      <a:pt x="613" y="205"/>
                    </a:cubicBezTo>
                    <a:cubicBezTo>
                      <a:pt x="613" y="223"/>
                      <a:pt x="613" y="223"/>
                      <a:pt x="613" y="223"/>
                    </a:cubicBezTo>
                    <a:cubicBezTo>
                      <a:pt x="613" y="230"/>
                      <a:pt x="607" y="236"/>
                      <a:pt x="600" y="237"/>
                    </a:cubicBezTo>
                    <a:cubicBezTo>
                      <a:pt x="594" y="237"/>
                      <a:pt x="594" y="237"/>
                      <a:pt x="594" y="237"/>
                    </a:cubicBezTo>
                    <a:cubicBezTo>
                      <a:pt x="575" y="237"/>
                      <a:pt x="575" y="237"/>
                      <a:pt x="575" y="237"/>
                    </a:cubicBezTo>
                    <a:cubicBezTo>
                      <a:pt x="567" y="237"/>
                      <a:pt x="561" y="231"/>
                      <a:pt x="561" y="224"/>
                    </a:cubicBezTo>
                    <a:cubicBezTo>
                      <a:pt x="561" y="205"/>
                      <a:pt x="561" y="205"/>
                      <a:pt x="561" y="205"/>
                    </a:cubicBezTo>
                    <a:cubicBezTo>
                      <a:pt x="561" y="198"/>
                      <a:pt x="566" y="192"/>
                      <a:pt x="573" y="192"/>
                    </a:cubicBezTo>
                    <a:close/>
                    <a:moveTo>
                      <a:pt x="542" y="80"/>
                    </a:moveTo>
                    <a:cubicBezTo>
                      <a:pt x="542" y="79"/>
                      <a:pt x="543" y="78"/>
                      <a:pt x="544" y="78"/>
                    </a:cubicBezTo>
                    <a:cubicBezTo>
                      <a:pt x="544" y="78"/>
                      <a:pt x="545" y="78"/>
                      <a:pt x="545" y="78"/>
                    </a:cubicBezTo>
                    <a:cubicBezTo>
                      <a:pt x="546" y="78"/>
                      <a:pt x="546" y="79"/>
                      <a:pt x="546" y="80"/>
                    </a:cubicBezTo>
                    <a:cubicBezTo>
                      <a:pt x="546" y="88"/>
                      <a:pt x="546" y="88"/>
                      <a:pt x="546" y="88"/>
                    </a:cubicBezTo>
                    <a:cubicBezTo>
                      <a:pt x="546" y="88"/>
                      <a:pt x="546" y="88"/>
                      <a:pt x="546" y="88"/>
                    </a:cubicBezTo>
                    <a:cubicBezTo>
                      <a:pt x="546" y="88"/>
                      <a:pt x="546" y="88"/>
                      <a:pt x="546" y="88"/>
                    </a:cubicBezTo>
                    <a:cubicBezTo>
                      <a:pt x="545" y="88"/>
                      <a:pt x="544" y="88"/>
                      <a:pt x="543" y="88"/>
                    </a:cubicBezTo>
                    <a:cubicBezTo>
                      <a:pt x="543" y="88"/>
                      <a:pt x="542" y="88"/>
                      <a:pt x="542" y="88"/>
                    </a:cubicBezTo>
                    <a:lnTo>
                      <a:pt x="542" y="80"/>
                    </a:lnTo>
                    <a:close/>
                    <a:moveTo>
                      <a:pt x="536" y="81"/>
                    </a:moveTo>
                    <a:cubicBezTo>
                      <a:pt x="536" y="80"/>
                      <a:pt x="536" y="80"/>
                      <a:pt x="536" y="80"/>
                    </a:cubicBezTo>
                    <a:cubicBezTo>
                      <a:pt x="536" y="80"/>
                      <a:pt x="536" y="80"/>
                      <a:pt x="536" y="79"/>
                    </a:cubicBezTo>
                    <a:cubicBezTo>
                      <a:pt x="537" y="79"/>
                      <a:pt x="537" y="78"/>
                      <a:pt x="538" y="78"/>
                    </a:cubicBezTo>
                    <a:cubicBezTo>
                      <a:pt x="539" y="78"/>
                      <a:pt x="539" y="78"/>
                      <a:pt x="539" y="78"/>
                    </a:cubicBezTo>
                    <a:cubicBezTo>
                      <a:pt x="540" y="78"/>
                      <a:pt x="541" y="79"/>
                      <a:pt x="541" y="80"/>
                    </a:cubicBezTo>
                    <a:cubicBezTo>
                      <a:pt x="541" y="88"/>
                      <a:pt x="541" y="88"/>
                      <a:pt x="541" y="88"/>
                    </a:cubicBezTo>
                    <a:cubicBezTo>
                      <a:pt x="540" y="88"/>
                      <a:pt x="539" y="88"/>
                      <a:pt x="538" y="88"/>
                    </a:cubicBezTo>
                    <a:cubicBezTo>
                      <a:pt x="537" y="88"/>
                      <a:pt x="537" y="88"/>
                      <a:pt x="536" y="88"/>
                    </a:cubicBezTo>
                    <a:lnTo>
                      <a:pt x="536" y="81"/>
                    </a:lnTo>
                    <a:close/>
                    <a:moveTo>
                      <a:pt x="534" y="81"/>
                    </a:moveTo>
                    <a:cubicBezTo>
                      <a:pt x="534" y="80"/>
                      <a:pt x="534" y="79"/>
                      <a:pt x="535" y="79"/>
                    </a:cubicBezTo>
                    <a:cubicBezTo>
                      <a:pt x="535" y="79"/>
                      <a:pt x="535" y="79"/>
                      <a:pt x="535" y="80"/>
                    </a:cubicBezTo>
                    <a:cubicBezTo>
                      <a:pt x="535" y="80"/>
                      <a:pt x="535" y="81"/>
                      <a:pt x="535" y="81"/>
                    </a:cubicBezTo>
                    <a:cubicBezTo>
                      <a:pt x="535" y="87"/>
                      <a:pt x="535" y="87"/>
                      <a:pt x="535" y="87"/>
                    </a:cubicBezTo>
                    <a:cubicBezTo>
                      <a:pt x="535" y="88"/>
                      <a:pt x="535" y="88"/>
                      <a:pt x="535" y="88"/>
                    </a:cubicBezTo>
                    <a:cubicBezTo>
                      <a:pt x="535" y="88"/>
                      <a:pt x="535" y="88"/>
                      <a:pt x="535" y="88"/>
                    </a:cubicBezTo>
                    <a:cubicBezTo>
                      <a:pt x="535" y="88"/>
                      <a:pt x="534" y="88"/>
                      <a:pt x="534" y="89"/>
                    </a:cubicBezTo>
                    <a:cubicBezTo>
                      <a:pt x="534" y="89"/>
                      <a:pt x="534" y="89"/>
                      <a:pt x="534" y="89"/>
                    </a:cubicBezTo>
                    <a:lnTo>
                      <a:pt x="534" y="81"/>
                    </a:lnTo>
                    <a:close/>
                    <a:moveTo>
                      <a:pt x="465" y="147"/>
                    </a:moveTo>
                    <a:cubicBezTo>
                      <a:pt x="465" y="146"/>
                      <a:pt x="466" y="145"/>
                      <a:pt x="467" y="145"/>
                    </a:cubicBezTo>
                    <a:cubicBezTo>
                      <a:pt x="467" y="145"/>
                      <a:pt x="467" y="145"/>
                      <a:pt x="467" y="146"/>
                    </a:cubicBezTo>
                    <a:cubicBezTo>
                      <a:pt x="468" y="146"/>
                      <a:pt x="468" y="146"/>
                      <a:pt x="468" y="147"/>
                    </a:cubicBezTo>
                    <a:cubicBezTo>
                      <a:pt x="468" y="151"/>
                      <a:pt x="468" y="151"/>
                      <a:pt x="468" y="151"/>
                    </a:cubicBezTo>
                    <a:cubicBezTo>
                      <a:pt x="468" y="152"/>
                      <a:pt x="468" y="152"/>
                      <a:pt x="468" y="152"/>
                    </a:cubicBezTo>
                    <a:cubicBezTo>
                      <a:pt x="468" y="152"/>
                      <a:pt x="468" y="152"/>
                      <a:pt x="468" y="152"/>
                    </a:cubicBezTo>
                    <a:cubicBezTo>
                      <a:pt x="468" y="152"/>
                      <a:pt x="467" y="152"/>
                      <a:pt x="466" y="151"/>
                    </a:cubicBezTo>
                    <a:cubicBezTo>
                      <a:pt x="466" y="151"/>
                      <a:pt x="466" y="151"/>
                      <a:pt x="465" y="151"/>
                    </a:cubicBezTo>
                    <a:lnTo>
                      <a:pt x="465" y="147"/>
                    </a:lnTo>
                    <a:close/>
                    <a:moveTo>
                      <a:pt x="462" y="147"/>
                    </a:moveTo>
                    <a:cubicBezTo>
                      <a:pt x="462" y="147"/>
                      <a:pt x="462" y="147"/>
                      <a:pt x="462" y="147"/>
                    </a:cubicBezTo>
                    <a:cubicBezTo>
                      <a:pt x="462" y="147"/>
                      <a:pt x="462" y="146"/>
                      <a:pt x="462" y="146"/>
                    </a:cubicBezTo>
                    <a:cubicBezTo>
                      <a:pt x="462" y="146"/>
                      <a:pt x="463" y="145"/>
                      <a:pt x="463" y="145"/>
                    </a:cubicBezTo>
                    <a:cubicBezTo>
                      <a:pt x="463" y="145"/>
                      <a:pt x="464" y="145"/>
                      <a:pt x="464" y="146"/>
                    </a:cubicBezTo>
                    <a:cubicBezTo>
                      <a:pt x="464" y="146"/>
                      <a:pt x="465" y="146"/>
                      <a:pt x="465" y="147"/>
                    </a:cubicBezTo>
                    <a:cubicBezTo>
                      <a:pt x="465" y="151"/>
                      <a:pt x="465" y="151"/>
                      <a:pt x="465" y="151"/>
                    </a:cubicBezTo>
                    <a:cubicBezTo>
                      <a:pt x="464" y="151"/>
                      <a:pt x="463" y="151"/>
                      <a:pt x="463" y="152"/>
                    </a:cubicBezTo>
                    <a:cubicBezTo>
                      <a:pt x="463" y="152"/>
                      <a:pt x="462" y="152"/>
                      <a:pt x="462" y="152"/>
                    </a:cubicBezTo>
                    <a:lnTo>
                      <a:pt x="462" y="147"/>
                    </a:lnTo>
                    <a:close/>
                    <a:moveTo>
                      <a:pt x="461" y="147"/>
                    </a:moveTo>
                    <a:cubicBezTo>
                      <a:pt x="461" y="146"/>
                      <a:pt x="461" y="146"/>
                      <a:pt x="461" y="146"/>
                    </a:cubicBezTo>
                    <a:cubicBezTo>
                      <a:pt x="461" y="146"/>
                      <a:pt x="461" y="146"/>
                      <a:pt x="461" y="147"/>
                    </a:cubicBezTo>
                    <a:cubicBezTo>
                      <a:pt x="461" y="151"/>
                      <a:pt x="461" y="151"/>
                      <a:pt x="461" y="151"/>
                    </a:cubicBezTo>
                    <a:cubicBezTo>
                      <a:pt x="461" y="152"/>
                      <a:pt x="461" y="152"/>
                      <a:pt x="461" y="152"/>
                    </a:cubicBezTo>
                    <a:cubicBezTo>
                      <a:pt x="461" y="152"/>
                      <a:pt x="461" y="152"/>
                      <a:pt x="461" y="152"/>
                    </a:cubicBezTo>
                    <a:cubicBezTo>
                      <a:pt x="461" y="152"/>
                      <a:pt x="461" y="152"/>
                      <a:pt x="461" y="152"/>
                    </a:cubicBezTo>
                    <a:lnTo>
                      <a:pt x="461" y="147"/>
                    </a:lnTo>
                    <a:close/>
                    <a:moveTo>
                      <a:pt x="420" y="139"/>
                    </a:moveTo>
                    <a:cubicBezTo>
                      <a:pt x="421" y="137"/>
                      <a:pt x="421" y="137"/>
                      <a:pt x="421" y="137"/>
                    </a:cubicBezTo>
                    <a:cubicBezTo>
                      <a:pt x="422" y="135"/>
                      <a:pt x="422" y="135"/>
                      <a:pt x="422" y="135"/>
                    </a:cubicBezTo>
                    <a:cubicBezTo>
                      <a:pt x="422" y="135"/>
                      <a:pt x="423" y="135"/>
                      <a:pt x="423" y="136"/>
                    </a:cubicBezTo>
                    <a:cubicBezTo>
                      <a:pt x="423" y="136"/>
                      <a:pt x="423" y="137"/>
                      <a:pt x="424" y="137"/>
                    </a:cubicBezTo>
                    <a:cubicBezTo>
                      <a:pt x="423" y="137"/>
                      <a:pt x="423" y="137"/>
                      <a:pt x="423" y="137"/>
                    </a:cubicBezTo>
                    <a:cubicBezTo>
                      <a:pt x="423" y="137"/>
                      <a:pt x="423" y="138"/>
                      <a:pt x="423" y="138"/>
                    </a:cubicBezTo>
                    <a:cubicBezTo>
                      <a:pt x="423" y="149"/>
                      <a:pt x="423" y="149"/>
                      <a:pt x="423" y="149"/>
                    </a:cubicBezTo>
                    <a:cubicBezTo>
                      <a:pt x="419" y="149"/>
                      <a:pt x="419" y="149"/>
                      <a:pt x="419" y="149"/>
                    </a:cubicBezTo>
                    <a:cubicBezTo>
                      <a:pt x="416" y="149"/>
                      <a:pt x="416" y="149"/>
                      <a:pt x="416" y="149"/>
                    </a:cubicBezTo>
                    <a:cubicBezTo>
                      <a:pt x="416" y="139"/>
                      <a:pt x="416" y="139"/>
                      <a:pt x="416" y="139"/>
                    </a:cubicBezTo>
                    <a:lnTo>
                      <a:pt x="420" y="139"/>
                    </a:lnTo>
                    <a:close/>
                    <a:moveTo>
                      <a:pt x="412" y="142"/>
                    </a:moveTo>
                    <a:cubicBezTo>
                      <a:pt x="412" y="140"/>
                      <a:pt x="413" y="139"/>
                      <a:pt x="413" y="139"/>
                    </a:cubicBezTo>
                    <a:cubicBezTo>
                      <a:pt x="414" y="139"/>
                      <a:pt x="414" y="139"/>
                      <a:pt x="414" y="140"/>
                    </a:cubicBezTo>
                    <a:cubicBezTo>
                      <a:pt x="414" y="140"/>
                      <a:pt x="415" y="141"/>
                      <a:pt x="415" y="142"/>
                    </a:cubicBezTo>
                    <a:cubicBezTo>
                      <a:pt x="415" y="149"/>
                      <a:pt x="415" y="149"/>
                      <a:pt x="415" y="149"/>
                    </a:cubicBezTo>
                    <a:cubicBezTo>
                      <a:pt x="413" y="149"/>
                      <a:pt x="413" y="149"/>
                      <a:pt x="413" y="149"/>
                    </a:cubicBezTo>
                    <a:cubicBezTo>
                      <a:pt x="412" y="149"/>
                      <a:pt x="412" y="149"/>
                      <a:pt x="412" y="149"/>
                    </a:cubicBezTo>
                    <a:lnTo>
                      <a:pt x="412" y="142"/>
                    </a:lnTo>
                    <a:close/>
                    <a:moveTo>
                      <a:pt x="403" y="141"/>
                    </a:moveTo>
                    <a:cubicBezTo>
                      <a:pt x="403" y="139"/>
                      <a:pt x="404" y="138"/>
                      <a:pt x="407" y="138"/>
                    </a:cubicBezTo>
                    <a:cubicBezTo>
                      <a:pt x="407" y="138"/>
                      <a:pt x="407" y="138"/>
                      <a:pt x="407" y="138"/>
                    </a:cubicBezTo>
                    <a:cubicBezTo>
                      <a:pt x="407" y="138"/>
                      <a:pt x="407" y="138"/>
                      <a:pt x="408" y="138"/>
                    </a:cubicBezTo>
                    <a:cubicBezTo>
                      <a:pt x="409" y="138"/>
                      <a:pt x="411" y="140"/>
                      <a:pt x="411" y="141"/>
                    </a:cubicBezTo>
                    <a:cubicBezTo>
                      <a:pt x="411" y="149"/>
                      <a:pt x="411" y="149"/>
                      <a:pt x="411" y="149"/>
                    </a:cubicBezTo>
                    <a:cubicBezTo>
                      <a:pt x="406" y="149"/>
                      <a:pt x="406" y="149"/>
                      <a:pt x="406" y="149"/>
                    </a:cubicBezTo>
                    <a:cubicBezTo>
                      <a:pt x="403" y="149"/>
                      <a:pt x="403" y="149"/>
                      <a:pt x="403" y="149"/>
                    </a:cubicBezTo>
                    <a:lnTo>
                      <a:pt x="403" y="141"/>
                    </a:lnTo>
                    <a:close/>
                    <a:moveTo>
                      <a:pt x="392" y="141"/>
                    </a:moveTo>
                    <a:cubicBezTo>
                      <a:pt x="392" y="139"/>
                      <a:pt x="394" y="137"/>
                      <a:pt x="396" y="138"/>
                    </a:cubicBezTo>
                    <a:cubicBezTo>
                      <a:pt x="397" y="138"/>
                      <a:pt x="397" y="138"/>
                      <a:pt x="397" y="138"/>
                    </a:cubicBezTo>
                    <a:cubicBezTo>
                      <a:pt x="399" y="138"/>
                      <a:pt x="401" y="139"/>
                      <a:pt x="401" y="141"/>
                    </a:cubicBezTo>
                    <a:cubicBezTo>
                      <a:pt x="401" y="149"/>
                      <a:pt x="401" y="149"/>
                      <a:pt x="401" y="149"/>
                    </a:cubicBezTo>
                    <a:cubicBezTo>
                      <a:pt x="396" y="149"/>
                      <a:pt x="396" y="149"/>
                      <a:pt x="396" y="149"/>
                    </a:cubicBezTo>
                    <a:cubicBezTo>
                      <a:pt x="392" y="149"/>
                      <a:pt x="392" y="149"/>
                      <a:pt x="392" y="149"/>
                    </a:cubicBezTo>
                    <a:lnTo>
                      <a:pt x="392" y="141"/>
                    </a:lnTo>
                    <a:close/>
                    <a:moveTo>
                      <a:pt x="389" y="142"/>
                    </a:moveTo>
                    <a:cubicBezTo>
                      <a:pt x="389" y="140"/>
                      <a:pt x="389" y="139"/>
                      <a:pt x="390" y="139"/>
                    </a:cubicBezTo>
                    <a:cubicBezTo>
                      <a:pt x="390" y="139"/>
                      <a:pt x="390" y="139"/>
                      <a:pt x="391" y="140"/>
                    </a:cubicBezTo>
                    <a:cubicBezTo>
                      <a:pt x="391" y="140"/>
                      <a:pt x="391" y="141"/>
                      <a:pt x="391" y="142"/>
                    </a:cubicBezTo>
                    <a:cubicBezTo>
                      <a:pt x="391" y="149"/>
                      <a:pt x="391" y="149"/>
                      <a:pt x="391" y="149"/>
                    </a:cubicBezTo>
                    <a:cubicBezTo>
                      <a:pt x="389" y="149"/>
                      <a:pt x="389" y="149"/>
                      <a:pt x="389" y="149"/>
                    </a:cubicBezTo>
                    <a:cubicBezTo>
                      <a:pt x="389" y="149"/>
                      <a:pt x="389" y="149"/>
                      <a:pt x="389" y="149"/>
                    </a:cubicBezTo>
                    <a:lnTo>
                      <a:pt x="389" y="142"/>
                    </a:lnTo>
                    <a:close/>
                    <a:moveTo>
                      <a:pt x="298" y="142"/>
                    </a:moveTo>
                    <a:cubicBezTo>
                      <a:pt x="298" y="140"/>
                      <a:pt x="298" y="138"/>
                      <a:pt x="299" y="138"/>
                    </a:cubicBezTo>
                    <a:cubicBezTo>
                      <a:pt x="299" y="138"/>
                      <a:pt x="299" y="139"/>
                      <a:pt x="300" y="139"/>
                    </a:cubicBezTo>
                    <a:cubicBezTo>
                      <a:pt x="300" y="140"/>
                      <a:pt x="300" y="141"/>
                      <a:pt x="300" y="142"/>
                    </a:cubicBezTo>
                    <a:cubicBezTo>
                      <a:pt x="300" y="148"/>
                      <a:pt x="300" y="148"/>
                      <a:pt x="300" y="148"/>
                    </a:cubicBezTo>
                    <a:cubicBezTo>
                      <a:pt x="298" y="148"/>
                      <a:pt x="298" y="148"/>
                      <a:pt x="298" y="148"/>
                    </a:cubicBezTo>
                    <a:cubicBezTo>
                      <a:pt x="298" y="148"/>
                      <a:pt x="298" y="148"/>
                      <a:pt x="298" y="148"/>
                    </a:cubicBezTo>
                    <a:lnTo>
                      <a:pt x="298" y="142"/>
                    </a:lnTo>
                    <a:close/>
                    <a:moveTo>
                      <a:pt x="288" y="141"/>
                    </a:moveTo>
                    <a:cubicBezTo>
                      <a:pt x="288" y="139"/>
                      <a:pt x="290" y="137"/>
                      <a:pt x="292" y="137"/>
                    </a:cubicBezTo>
                    <a:cubicBezTo>
                      <a:pt x="292" y="137"/>
                      <a:pt x="293" y="137"/>
                      <a:pt x="293" y="137"/>
                    </a:cubicBezTo>
                    <a:cubicBezTo>
                      <a:pt x="295" y="138"/>
                      <a:pt x="296" y="139"/>
                      <a:pt x="296" y="141"/>
                    </a:cubicBezTo>
                    <a:cubicBezTo>
                      <a:pt x="296" y="148"/>
                      <a:pt x="296" y="148"/>
                      <a:pt x="296" y="148"/>
                    </a:cubicBezTo>
                    <a:cubicBezTo>
                      <a:pt x="292" y="148"/>
                      <a:pt x="292" y="148"/>
                      <a:pt x="292" y="148"/>
                    </a:cubicBezTo>
                    <a:cubicBezTo>
                      <a:pt x="288" y="148"/>
                      <a:pt x="288" y="148"/>
                      <a:pt x="288" y="148"/>
                    </a:cubicBezTo>
                    <a:lnTo>
                      <a:pt x="288" y="141"/>
                    </a:lnTo>
                    <a:close/>
                    <a:moveTo>
                      <a:pt x="278" y="141"/>
                    </a:moveTo>
                    <a:cubicBezTo>
                      <a:pt x="278" y="139"/>
                      <a:pt x="280" y="137"/>
                      <a:pt x="282" y="137"/>
                    </a:cubicBezTo>
                    <a:cubicBezTo>
                      <a:pt x="282" y="137"/>
                      <a:pt x="283" y="137"/>
                      <a:pt x="283" y="137"/>
                    </a:cubicBezTo>
                    <a:cubicBezTo>
                      <a:pt x="285" y="138"/>
                      <a:pt x="286" y="139"/>
                      <a:pt x="286" y="141"/>
                    </a:cubicBezTo>
                    <a:cubicBezTo>
                      <a:pt x="286" y="148"/>
                      <a:pt x="286" y="148"/>
                      <a:pt x="286" y="148"/>
                    </a:cubicBezTo>
                    <a:cubicBezTo>
                      <a:pt x="281" y="148"/>
                      <a:pt x="281" y="148"/>
                      <a:pt x="281" y="148"/>
                    </a:cubicBezTo>
                    <a:cubicBezTo>
                      <a:pt x="278" y="148"/>
                      <a:pt x="278" y="148"/>
                      <a:pt x="278" y="148"/>
                    </a:cubicBezTo>
                    <a:lnTo>
                      <a:pt x="278" y="141"/>
                    </a:lnTo>
                    <a:close/>
                    <a:moveTo>
                      <a:pt x="274" y="142"/>
                    </a:moveTo>
                    <a:cubicBezTo>
                      <a:pt x="274" y="140"/>
                      <a:pt x="275" y="138"/>
                      <a:pt x="275" y="138"/>
                    </a:cubicBezTo>
                    <a:cubicBezTo>
                      <a:pt x="275" y="138"/>
                      <a:pt x="276" y="139"/>
                      <a:pt x="276" y="139"/>
                    </a:cubicBezTo>
                    <a:cubicBezTo>
                      <a:pt x="276" y="140"/>
                      <a:pt x="276" y="141"/>
                      <a:pt x="276" y="142"/>
                    </a:cubicBezTo>
                    <a:cubicBezTo>
                      <a:pt x="276" y="148"/>
                      <a:pt x="276" y="148"/>
                      <a:pt x="276" y="148"/>
                    </a:cubicBezTo>
                    <a:cubicBezTo>
                      <a:pt x="275" y="148"/>
                      <a:pt x="275" y="148"/>
                      <a:pt x="275" y="148"/>
                    </a:cubicBezTo>
                    <a:cubicBezTo>
                      <a:pt x="274" y="148"/>
                      <a:pt x="274" y="148"/>
                      <a:pt x="274" y="148"/>
                    </a:cubicBezTo>
                    <a:lnTo>
                      <a:pt x="274" y="142"/>
                    </a:lnTo>
                    <a:close/>
                    <a:moveTo>
                      <a:pt x="265" y="136"/>
                    </a:moveTo>
                    <a:cubicBezTo>
                      <a:pt x="265" y="134"/>
                      <a:pt x="266" y="134"/>
                      <a:pt x="266" y="134"/>
                    </a:cubicBezTo>
                    <a:cubicBezTo>
                      <a:pt x="269" y="138"/>
                      <a:pt x="269" y="138"/>
                      <a:pt x="269" y="138"/>
                    </a:cubicBezTo>
                    <a:cubicBezTo>
                      <a:pt x="269" y="138"/>
                      <a:pt x="269" y="138"/>
                      <a:pt x="269" y="138"/>
                    </a:cubicBezTo>
                    <a:cubicBezTo>
                      <a:pt x="273" y="139"/>
                      <a:pt x="273" y="139"/>
                      <a:pt x="273" y="139"/>
                    </a:cubicBezTo>
                    <a:cubicBezTo>
                      <a:pt x="272" y="148"/>
                      <a:pt x="272" y="148"/>
                      <a:pt x="272" y="148"/>
                    </a:cubicBezTo>
                    <a:cubicBezTo>
                      <a:pt x="268" y="148"/>
                      <a:pt x="268" y="148"/>
                      <a:pt x="268" y="148"/>
                    </a:cubicBezTo>
                    <a:cubicBezTo>
                      <a:pt x="265" y="148"/>
                      <a:pt x="265" y="148"/>
                      <a:pt x="265" y="148"/>
                    </a:cubicBezTo>
                    <a:cubicBezTo>
                      <a:pt x="265" y="137"/>
                      <a:pt x="265" y="137"/>
                      <a:pt x="265" y="137"/>
                    </a:cubicBezTo>
                    <a:cubicBezTo>
                      <a:pt x="265" y="137"/>
                      <a:pt x="265" y="137"/>
                      <a:pt x="265" y="137"/>
                    </a:cubicBezTo>
                    <a:cubicBezTo>
                      <a:pt x="265" y="137"/>
                      <a:pt x="265" y="136"/>
                      <a:pt x="265" y="136"/>
                    </a:cubicBezTo>
                    <a:cubicBezTo>
                      <a:pt x="265" y="136"/>
                      <a:pt x="265" y="136"/>
                      <a:pt x="265" y="136"/>
                    </a:cubicBezTo>
                    <a:close/>
                    <a:moveTo>
                      <a:pt x="224" y="146"/>
                    </a:moveTo>
                    <a:cubicBezTo>
                      <a:pt x="224" y="145"/>
                      <a:pt x="224" y="145"/>
                      <a:pt x="225" y="145"/>
                    </a:cubicBezTo>
                    <a:cubicBezTo>
                      <a:pt x="225" y="145"/>
                      <a:pt x="226" y="145"/>
                      <a:pt x="226" y="145"/>
                    </a:cubicBezTo>
                    <a:cubicBezTo>
                      <a:pt x="226" y="145"/>
                      <a:pt x="227" y="145"/>
                      <a:pt x="227" y="146"/>
                    </a:cubicBezTo>
                    <a:cubicBezTo>
                      <a:pt x="227" y="150"/>
                      <a:pt x="227" y="150"/>
                      <a:pt x="227" y="150"/>
                    </a:cubicBezTo>
                    <a:cubicBezTo>
                      <a:pt x="227" y="151"/>
                      <a:pt x="227" y="151"/>
                      <a:pt x="227" y="151"/>
                    </a:cubicBezTo>
                    <a:cubicBezTo>
                      <a:pt x="227" y="151"/>
                      <a:pt x="227" y="151"/>
                      <a:pt x="227" y="151"/>
                    </a:cubicBezTo>
                    <a:cubicBezTo>
                      <a:pt x="226" y="151"/>
                      <a:pt x="226" y="151"/>
                      <a:pt x="225" y="151"/>
                    </a:cubicBezTo>
                    <a:cubicBezTo>
                      <a:pt x="225" y="151"/>
                      <a:pt x="224" y="151"/>
                      <a:pt x="224" y="151"/>
                    </a:cubicBezTo>
                    <a:lnTo>
                      <a:pt x="224" y="146"/>
                    </a:lnTo>
                    <a:close/>
                    <a:moveTo>
                      <a:pt x="220" y="146"/>
                    </a:moveTo>
                    <a:cubicBezTo>
                      <a:pt x="220" y="146"/>
                      <a:pt x="220" y="146"/>
                      <a:pt x="220" y="146"/>
                    </a:cubicBezTo>
                    <a:cubicBezTo>
                      <a:pt x="220" y="146"/>
                      <a:pt x="220" y="146"/>
                      <a:pt x="220" y="145"/>
                    </a:cubicBezTo>
                    <a:cubicBezTo>
                      <a:pt x="221" y="145"/>
                      <a:pt x="221" y="145"/>
                      <a:pt x="222" y="145"/>
                    </a:cubicBezTo>
                    <a:cubicBezTo>
                      <a:pt x="222" y="145"/>
                      <a:pt x="222" y="145"/>
                      <a:pt x="222" y="145"/>
                    </a:cubicBezTo>
                    <a:cubicBezTo>
                      <a:pt x="222" y="145"/>
                      <a:pt x="222" y="145"/>
                      <a:pt x="222" y="145"/>
                    </a:cubicBezTo>
                    <a:cubicBezTo>
                      <a:pt x="223" y="145"/>
                      <a:pt x="223" y="145"/>
                      <a:pt x="223" y="146"/>
                    </a:cubicBezTo>
                    <a:cubicBezTo>
                      <a:pt x="223" y="151"/>
                      <a:pt x="223" y="151"/>
                      <a:pt x="223" y="151"/>
                    </a:cubicBezTo>
                    <a:cubicBezTo>
                      <a:pt x="223" y="151"/>
                      <a:pt x="222" y="151"/>
                      <a:pt x="221" y="151"/>
                    </a:cubicBezTo>
                    <a:cubicBezTo>
                      <a:pt x="221" y="151"/>
                      <a:pt x="221" y="151"/>
                      <a:pt x="220" y="151"/>
                    </a:cubicBezTo>
                    <a:lnTo>
                      <a:pt x="220" y="146"/>
                    </a:lnTo>
                    <a:close/>
                    <a:moveTo>
                      <a:pt x="219" y="146"/>
                    </a:moveTo>
                    <a:cubicBezTo>
                      <a:pt x="219" y="146"/>
                      <a:pt x="219" y="145"/>
                      <a:pt x="219" y="145"/>
                    </a:cubicBezTo>
                    <a:cubicBezTo>
                      <a:pt x="220" y="145"/>
                      <a:pt x="220" y="145"/>
                      <a:pt x="220" y="146"/>
                    </a:cubicBezTo>
                    <a:cubicBezTo>
                      <a:pt x="220" y="146"/>
                      <a:pt x="220" y="146"/>
                      <a:pt x="220" y="146"/>
                    </a:cubicBezTo>
                    <a:cubicBezTo>
                      <a:pt x="220" y="150"/>
                      <a:pt x="220" y="150"/>
                      <a:pt x="220" y="150"/>
                    </a:cubicBezTo>
                    <a:cubicBezTo>
                      <a:pt x="220" y="151"/>
                      <a:pt x="220" y="151"/>
                      <a:pt x="220" y="151"/>
                    </a:cubicBezTo>
                    <a:cubicBezTo>
                      <a:pt x="220" y="151"/>
                      <a:pt x="220" y="151"/>
                      <a:pt x="220" y="151"/>
                    </a:cubicBezTo>
                    <a:cubicBezTo>
                      <a:pt x="219" y="151"/>
                      <a:pt x="219" y="151"/>
                      <a:pt x="219" y="151"/>
                    </a:cubicBezTo>
                    <a:cubicBezTo>
                      <a:pt x="219" y="151"/>
                      <a:pt x="219" y="151"/>
                      <a:pt x="219" y="151"/>
                    </a:cubicBezTo>
                    <a:lnTo>
                      <a:pt x="219" y="146"/>
                    </a:lnTo>
                    <a:close/>
                    <a:moveTo>
                      <a:pt x="33" y="252"/>
                    </a:moveTo>
                    <a:cubicBezTo>
                      <a:pt x="31" y="257"/>
                      <a:pt x="31" y="257"/>
                      <a:pt x="31" y="257"/>
                    </a:cubicBezTo>
                    <a:cubicBezTo>
                      <a:pt x="31" y="260"/>
                      <a:pt x="31" y="260"/>
                      <a:pt x="31" y="260"/>
                    </a:cubicBezTo>
                    <a:cubicBezTo>
                      <a:pt x="28" y="260"/>
                      <a:pt x="28" y="260"/>
                      <a:pt x="28" y="260"/>
                    </a:cubicBezTo>
                    <a:cubicBezTo>
                      <a:pt x="26" y="259"/>
                      <a:pt x="26" y="259"/>
                      <a:pt x="26" y="259"/>
                    </a:cubicBezTo>
                    <a:cubicBezTo>
                      <a:pt x="26" y="256"/>
                      <a:pt x="26" y="256"/>
                      <a:pt x="26" y="256"/>
                    </a:cubicBezTo>
                    <a:cubicBezTo>
                      <a:pt x="28" y="252"/>
                      <a:pt x="28" y="252"/>
                      <a:pt x="28" y="252"/>
                    </a:cubicBezTo>
                    <a:cubicBezTo>
                      <a:pt x="30" y="244"/>
                      <a:pt x="30" y="244"/>
                      <a:pt x="30" y="244"/>
                    </a:cubicBezTo>
                    <a:cubicBezTo>
                      <a:pt x="30" y="243"/>
                      <a:pt x="30" y="243"/>
                      <a:pt x="30" y="243"/>
                    </a:cubicBezTo>
                    <a:cubicBezTo>
                      <a:pt x="31" y="239"/>
                      <a:pt x="33" y="234"/>
                      <a:pt x="34" y="230"/>
                    </a:cubicBezTo>
                    <a:cubicBezTo>
                      <a:pt x="35" y="227"/>
                      <a:pt x="35" y="227"/>
                      <a:pt x="35" y="227"/>
                    </a:cubicBezTo>
                    <a:cubicBezTo>
                      <a:pt x="35" y="227"/>
                      <a:pt x="35" y="226"/>
                      <a:pt x="35" y="226"/>
                    </a:cubicBezTo>
                    <a:cubicBezTo>
                      <a:pt x="36" y="223"/>
                      <a:pt x="39" y="222"/>
                      <a:pt x="40" y="223"/>
                    </a:cubicBezTo>
                    <a:cubicBezTo>
                      <a:pt x="40" y="224"/>
                      <a:pt x="40" y="224"/>
                      <a:pt x="40" y="226"/>
                    </a:cubicBezTo>
                    <a:cubicBezTo>
                      <a:pt x="40" y="226"/>
                      <a:pt x="40" y="227"/>
                      <a:pt x="40" y="227"/>
                    </a:cubicBezTo>
                    <a:cubicBezTo>
                      <a:pt x="39" y="232"/>
                      <a:pt x="37" y="236"/>
                      <a:pt x="36" y="240"/>
                    </a:cubicBezTo>
                    <a:cubicBezTo>
                      <a:pt x="35" y="244"/>
                      <a:pt x="35" y="244"/>
                      <a:pt x="35" y="244"/>
                    </a:cubicBezTo>
                    <a:cubicBezTo>
                      <a:pt x="34" y="248"/>
                      <a:pt x="34" y="248"/>
                      <a:pt x="34" y="248"/>
                    </a:cubicBezTo>
                    <a:lnTo>
                      <a:pt x="33" y="252"/>
                    </a:lnTo>
                    <a:close/>
                    <a:moveTo>
                      <a:pt x="136" y="76"/>
                    </a:moveTo>
                    <a:cubicBezTo>
                      <a:pt x="136" y="76"/>
                      <a:pt x="136" y="76"/>
                      <a:pt x="136" y="76"/>
                    </a:cubicBezTo>
                    <a:cubicBezTo>
                      <a:pt x="136" y="77"/>
                      <a:pt x="136" y="77"/>
                      <a:pt x="136" y="77"/>
                    </a:cubicBezTo>
                    <a:cubicBezTo>
                      <a:pt x="134" y="86"/>
                      <a:pt x="134" y="86"/>
                      <a:pt x="134" y="86"/>
                    </a:cubicBezTo>
                    <a:cubicBezTo>
                      <a:pt x="134" y="88"/>
                      <a:pt x="134" y="88"/>
                      <a:pt x="134" y="88"/>
                    </a:cubicBezTo>
                    <a:cubicBezTo>
                      <a:pt x="134" y="89"/>
                      <a:pt x="134" y="89"/>
                      <a:pt x="134" y="89"/>
                    </a:cubicBezTo>
                    <a:cubicBezTo>
                      <a:pt x="134" y="90"/>
                      <a:pt x="134" y="90"/>
                      <a:pt x="134" y="90"/>
                    </a:cubicBezTo>
                    <a:cubicBezTo>
                      <a:pt x="133" y="95"/>
                      <a:pt x="133" y="95"/>
                      <a:pt x="133" y="95"/>
                    </a:cubicBezTo>
                    <a:cubicBezTo>
                      <a:pt x="131" y="102"/>
                      <a:pt x="131" y="102"/>
                      <a:pt x="131" y="102"/>
                    </a:cubicBezTo>
                    <a:cubicBezTo>
                      <a:pt x="131" y="103"/>
                      <a:pt x="131" y="103"/>
                      <a:pt x="131" y="103"/>
                    </a:cubicBezTo>
                    <a:cubicBezTo>
                      <a:pt x="130" y="103"/>
                      <a:pt x="130" y="103"/>
                      <a:pt x="130" y="102"/>
                    </a:cubicBezTo>
                    <a:cubicBezTo>
                      <a:pt x="128" y="102"/>
                      <a:pt x="126" y="101"/>
                      <a:pt x="124" y="100"/>
                    </a:cubicBezTo>
                    <a:cubicBezTo>
                      <a:pt x="123" y="100"/>
                      <a:pt x="123" y="100"/>
                      <a:pt x="123" y="100"/>
                    </a:cubicBezTo>
                    <a:cubicBezTo>
                      <a:pt x="124" y="95"/>
                      <a:pt x="124" y="95"/>
                      <a:pt x="124" y="95"/>
                    </a:cubicBezTo>
                    <a:cubicBezTo>
                      <a:pt x="125" y="94"/>
                      <a:pt x="125" y="94"/>
                      <a:pt x="125" y="94"/>
                    </a:cubicBezTo>
                    <a:cubicBezTo>
                      <a:pt x="125" y="92"/>
                      <a:pt x="125" y="92"/>
                      <a:pt x="125" y="92"/>
                    </a:cubicBezTo>
                    <a:cubicBezTo>
                      <a:pt x="126" y="87"/>
                      <a:pt x="126" y="87"/>
                      <a:pt x="126" y="87"/>
                    </a:cubicBezTo>
                    <a:cubicBezTo>
                      <a:pt x="127" y="83"/>
                      <a:pt x="127" y="83"/>
                      <a:pt x="127" y="83"/>
                    </a:cubicBezTo>
                    <a:cubicBezTo>
                      <a:pt x="127" y="82"/>
                      <a:pt x="127" y="82"/>
                      <a:pt x="127" y="82"/>
                    </a:cubicBezTo>
                    <a:cubicBezTo>
                      <a:pt x="129" y="74"/>
                      <a:pt x="129" y="74"/>
                      <a:pt x="129" y="74"/>
                    </a:cubicBezTo>
                    <a:cubicBezTo>
                      <a:pt x="129" y="73"/>
                      <a:pt x="129" y="73"/>
                      <a:pt x="129" y="73"/>
                    </a:cubicBezTo>
                    <a:cubicBezTo>
                      <a:pt x="130" y="71"/>
                      <a:pt x="132" y="70"/>
                      <a:pt x="133" y="70"/>
                    </a:cubicBezTo>
                    <a:cubicBezTo>
                      <a:pt x="134" y="71"/>
                      <a:pt x="136" y="72"/>
                      <a:pt x="136" y="74"/>
                    </a:cubicBezTo>
                    <a:cubicBezTo>
                      <a:pt x="135" y="74"/>
                      <a:pt x="135" y="74"/>
                      <a:pt x="135" y="74"/>
                    </a:cubicBezTo>
                    <a:lnTo>
                      <a:pt x="136" y="76"/>
                    </a:lnTo>
                    <a:close/>
                    <a:moveTo>
                      <a:pt x="79" y="168"/>
                    </a:moveTo>
                    <a:cubicBezTo>
                      <a:pt x="81" y="160"/>
                      <a:pt x="81" y="160"/>
                      <a:pt x="81" y="160"/>
                    </a:cubicBezTo>
                    <a:cubicBezTo>
                      <a:pt x="82" y="157"/>
                      <a:pt x="82" y="157"/>
                      <a:pt x="82" y="157"/>
                    </a:cubicBezTo>
                    <a:cubicBezTo>
                      <a:pt x="83" y="153"/>
                      <a:pt x="83" y="153"/>
                      <a:pt x="83" y="153"/>
                    </a:cubicBezTo>
                    <a:cubicBezTo>
                      <a:pt x="83" y="153"/>
                      <a:pt x="83" y="153"/>
                      <a:pt x="83" y="153"/>
                    </a:cubicBezTo>
                    <a:cubicBezTo>
                      <a:pt x="83" y="150"/>
                      <a:pt x="83" y="150"/>
                      <a:pt x="83" y="150"/>
                    </a:cubicBezTo>
                    <a:cubicBezTo>
                      <a:pt x="84" y="147"/>
                      <a:pt x="85" y="144"/>
                      <a:pt x="85" y="142"/>
                    </a:cubicBezTo>
                    <a:cubicBezTo>
                      <a:pt x="86" y="140"/>
                      <a:pt x="86" y="139"/>
                      <a:pt x="87" y="139"/>
                    </a:cubicBezTo>
                    <a:cubicBezTo>
                      <a:pt x="88" y="138"/>
                      <a:pt x="89" y="137"/>
                      <a:pt x="90" y="137"/>
                    </a:cubicBezTo>
                    <a:cubicBezTo>
                      <a:pt x="92" y="136"/>
                      <a:pt x="95" y="138"/>
                      <a:pt x="94" y="143"/>
                    </a:cubicBezTo>
                    <a:cubicBezTo>
                      <a:pt x="94" y="143"/>
                      <a:pt x="94" y="143"/>
                      <a:pt x="94" y="143"/>
                    </a:cubicBezTo>
                    <a:cubicBezTo>
                      <a:pt x="93" y="146"/>
                      <a:pt x="93" y="146"/>
                      <a:pt x="93" y="146"/>
                    </a:cubicBezTo>
                    <a:cubicBezTo>
                      <a:pt x="93" y="146"/>
                      <a:pt x="93" y="146"/>
                      <a:pt x="93" y="146"/>
                    </a:cubicBezTo>
                    <a:cubicBezTo>
                      <a:pt x="92" y="153"/>
                      <a:pt x="92" y="153"/>
                      <a:pt x="92" y="153"/>
                    </a:cubicBezTo>
                    <a:cubicBezTo>
                      <a:pt x="91" y="158"/>
                      <a:pt x="91" y="158"/>
                      <a:pt x="91" y="158"/>
                    </a:cubicBezTo>
                    <a:cubicBezTo>
                      <a:pt x="90" y="161"/>
                      <a:pt x="90" y="161"/>
                      <a:pt x="90" y="161"/>
                    </a:cubicBezTo>
                    <a:cubicBezTo>
                      <a:pt x="89" y="166"/>
                      <a:pt x="89" y="166"/>
                      <a:pt x="89" y="166"/>
                    </a:cubicBezTo>
                    <a:cubicBezTo>
                      <a:pt x="87" y="171"/>
                      <a:pt x="87" y="171"/>
                      <a:pt x="87" y="171"/>
                    </a:cubicBezTo>
                    <a:cubicBezTo>
                      <a:pt x="87" y="173"/>
                      <a:pt x="87" y="173"/>
                      <a:pt x="87" y="173"/>
                    </a:cubicBezTo>
                    <a:cubicBezTo>
                      <a:pt x="86" y="172"/>
                      <a:pt x="86" y="172"/>
                      <a:pt x="85" y="172"/>
                    </a:cubicBezTo>
                    <a:cubicBezTo>
                      <a:pt x="83" y="172"/>
                      <a:pt x="81" y="172"/>
                      <a:pt x="80" y="172"/>
                    </a:cubicBezTo>
                    <a:cubicBezTo>
                      <a:pt x="78" y="171"/>
                      <a:pt x="78" y="171"/>
                      <a:pt x="78" y="171"/>
                    </a:cubicBezTo>
                    <a:lnTo>
                      <a:pt x="79" y="168"/>
                    </a:lnTo>
                    <a:close/>
                    <a:moveTo>
                      <a:pt x="77" y="163"/>
                    </a:moveTo>
                    <a:cubicBezTo>
                      <a:pt x="75" y="170"/>
                      <a:pt x="75" y="170"/>
                      <a:pt x="75" y="170"/>
                    </a:cubicBezTo>
                    <a:cubicBezTo>
                      <a:pt x="75" y="171"/>
                      <a:pt x="75" y="171"/>
                      <a:pt x="75" y="171"/>
                    </a:cubicBezTo>
                    <a:cubicBezTo>
                      <a:pt x="74" y="171"/>
                      <a:pt x="74" y="171"/>
                      <a:pt x="74" y="171"/>
                    </a:cubicBezTo>
                    <a:cubicBezTo>
                      <a:pt x="71" y="171"/>
                      <a:pt x="69" y="171"/>
                      <a:pt x="67" y="171"/>
                    </a:cubicBezTo>
                    <a:cubicBezTo>
                      <a:pt x="68" y="169"/>
                      <a:pt x="68" y="169"/>
                      <a:pt x="68" y="169"/>
                    </a:cubicBezTo>
                    <a:cubicBezTo>
                      <a:pt x="70" y="162"/>
                      <a:pt x="70" y="162"/>
                      <a:pt x="70" y="162"/>
                    </a:cubicBezTo>
                    <a:cubicBezTo>
                      <a:pt x="70" y="161"/>
                      <a:pt x="70" y="161"/>
                      <a:pt x="70" y="161"/>
                    </a:cubicBezTo>
                    <a:cubicBezTo>
                      <a:pt x="71" y="158"/>
                      <a:pt x="71" y="158"/>
                      <a:pt x="71" y="158"/>
                    </a:cubicBezTo>
                    <a:cubicBezTo>
                      <a:pt x="71" y="156"/>
                      <a:pt x="71" y="156"/>
                      <a:pt x="71" y="156"/>
                    </a:cubicBezTo>
                    <a:cubicBezTo>
                      <a:pt x="73" y="147"/>
                      <a:pt x="73" y="147"/>
                      <a:pt x="73" y="147"/>
                    </a:cubicBezTo>
                    <a:cubicBezTo>
                      <a:pt x="75" y="142"/>
                      <a:pt x="75" y="142"/>
                      <a:pt x="75" y="142"/>
                    </a:cubicBezTo>
                    <a:cubicBezTo>
                      <a:pt x="75" y="142"/>
                      <a:pt x="75" y="141"/>
                      <a:pt x="75" y="141"/>
                    </a:cubicBezTo>
                    <a:cubicBezTo>
                      <a:pt x="76" y="138"/>
                      <a:pt x="79" y="136"/>
                      <a:pt x="81" y="137"/>
                    </a:cubicBezTo>
                    <a:cubicBezTo>
                      <a:pt x="82" y="138"/>
                      <a:pt x="83" y="139"/>
                      <a:pt x="82" y="142"/>
                    </a:cubicBezTo>
                    <a:cubicBezTo>
                      <a:pt x="82" y="142"/>
                      <a:pt x="82" y="142"/>
                      <a:pt x="82" y="142"/>
                    </a:cubicBezTo>
                    <a:cubicBezTo>
                      <a:pt x="80" y="152"/>
                      <a:pt x="80" y="152"/>
                      <a:pt x="80" y="152"/>
                    </a:cubicBezTo>
                    <a:cubicBezTo>
                      <a:pt x="79" y="155"/>
                      <a:pt x="79" y="155"/>
                      <a:pt x="79" y="155"/>
                    </a:cubicBezTo>
                    <a:cubicBezTo>
                      <a:pt x="79" y="156"/>
                      <a:pt x="79" y="156"/>
                      <a:pt x="79" y="156"/>
                    </a:cubicBezTo>
                    <a:cubicBezTo>
                      <a:pt x="79" y="157"/>
                      <a:pt x="79" y="157"/>
                      <a:pt x="79" y="157"/>
                    </a:cubicBezTo>
                    <a:lnTo>
                      <a:pt x="77" y="163"/>
                    </a:lnTo>
                    <a:close/>
                    <a:moveTo>
                      <a:pt x="93" y="167"/>
                    </a:moveTo>
                    <a:cubicBezTo>
                      <a:pt x="95" y="162"/>
                      <a:pt x="95" y="162"/>
                      <a:pt x="95" y="162"/>
                    </a:cubicBezTo>
                    <a:cubicBezTo>
                      <a:pt x="95" y="159"/>
                      <a:pt x="95" y="159"/>
                      <a:pt x="95" y="159"/>
                    </a:cubicBezTo>
                    <a:cubicBezTo>
                      <a:pt x="96" y="157"/>
                      <a:pt x="96" y="157"/>
                      <a:pt x="96" y="157"/>
                    </a:cubicBezTo>
                    <a:cubicBezTo>
                      <a:pt x="98" y="150"/>
                      <a:pt x="98" y="150"/>
                      <a:pt x="98" y="150"/>
                    </a:cubicBezTo>
                    <a:cubicBezTo>
                      <a:pt x="99" y="144"/>
                      <a:pt x="99" y="144"/>
                      <a:pt x="99" y="144"/>
                    </a:cubicBezTo>
                    <a:cubicBezTo>
                      <a:pt x="99" y="143"/>
                      <a:pt x="99" y="143"/>
                      <a:pt x="99" y="143"/>
                    </a:cubicBezTo>
                    <a:cubicBezTo>
                      <a:pt x="99" y="142"/>
                      <a:pt x="99" y="142"/>
                      <a:pt x="100" y="142"/>
                    </a:cubicBezTo>
                    <a:cubicBezTo>
                      <a:pt x="101" y="140"/>
                      <a:pt x="102" y="139"/>
                      <a:pt x="104" y="139"/>
                    </a:cubicBezTo>
                    <a:cubicBezTo>
                      <a:pt x="104" y="139"/>
                      <a:pt x="104" y="139"/>
                      <a:pt x="105" y="139"/>
                    </a:cubicBezTo>
                    <a:cubicBezTo>
                      <a:pt x="106" y="139"/>
                      <a:pt x="108" y="141"/>
                      <a:pt x="108" y="142"/>
                    </a:cubicBezTo>
                    <a:cubicBezTo>
                      <a:pt x="109" y="143"/>
                      <a:pt x="109" y="145"/>
                      <a:pt x="109" y="146"/>
                    </a:cubicBezTo>
                    <a:cubicBezTo>
                      <a:pt x="108" y="149"/>
                      <a:pt x="108" y="149"/>
                      <a:pt x="108" y="149"/>
                    </a:cubicBezTo>
                    <a:cubicBezTo>
                      <a:pt x="107" y="154"/>
                      <a:pt x="107" y="154"/>
                      <a:pt x="107" y="154"/>
                    </a:cubicBezTo>
                    <a:cubicBezTo>
                      <a:pt x="106" y="159"/>
                      <a:pt x="106" y="159"/>
                      <a:pt x="106" y="159"/>
                    </a:cubicBezTo>
                    <a:cubicBezTo>
                      <a:pt x="105" y="161"/>
                      <a:pt x="105" y="161"/>
                      <a:pt x="105" y="161"/>
                    </a:cubicBezTo>
                    <a:cubicBezTo>
                      <a:pt x="104" y="165"/>
                      <a:pt x="104" y="169"/>
                      <a:pt x="103" y="173"/>
                    </a:cubicBezTo>
                    <a:cubicBezTo>
                      <a:pt x="102" y="175"/>
                      <a:pt x="102" y="175"/>
                      <a:pt x="102" y="175"/>
                    </a:cubicBezTo>
                    <a:cubicBezTo>
                      <a:pt x="102" y="176"/>
                      <a:pt x="102" y="176"/>
                      <a:pt x="102" y="176"/>
                    </a:cubicBezTo>
                    <a:cubicBezTo>
                      <a:pt x="101" y="176"/>
                      <a:pt x="101" y="176"/>
                      <a:pt x="101" y="176"/>
                    </a:cubicBezTo>
                    <a:cubicBezTo>
                      <a:pt x="101" y="175"/>
                      <a:pt x="100" y="175"/>
                      <a:pt x="99" y="175"/>
                    </a:cubicBezTo>
                    <a:cubicBezTo>
                      <a:pt x="97" y="174"/>
                      <a:pt x="94" y="174"/>
                      <a:pt x="92" y="173"/>
                    </a:cubicBezTo>
                    <a:cubicBezTo>
                      <a:pt x="92" y="171"/>
                      <a:pt x="93" y="169"/>
                      <a:pt x="93" y="167"/>
                    </a:cubicBezTo>
                    <a:close/>
                    <a:moveTo>
                      <a:pt x="107" y="176"/>
                    </a:moveTo>
                    <a:cubicBezTo>
                      <a:pt x="108" y="171"/>
                      <a:pt x="108" y="171"/>
                      <a:pt x="108" y="171"/>
                    </a:cubicBezTo>
                    <a:cubicBezTo>
                      <a:pt x="109" y="169"/>
                      <a:pt x="109" y="169"/>
                      <a:pt x="109" y="169"/>
                    </a:cubicBezTo>
                    <a:cubicBezTo>
                      <a:pt x="110" y="162"/>
                      <a:pt x="110" y="162"/>
                      <a:pt x="110" y="162"/>
                    </a:cubicBezTo>
                    <a:cubicBezTo>
                      <a:pt x="112" y="155"/>
                      <a:pt x="112" y="155"/>
                      <a:pt x="112" y="155"/>
                    </a:cubicBezTo>
                    <a:cubicBezTo>
                      <a:pt x="113" y="150"/>
                      <a:pt x="113" y="150"/>
                      <a:pt x="113" y="150"/>
                    </a:cubicBezTo>
                    <a:cubicBezTo>
                      <a:pt x="113" y="147"/>
                      <a:pt x="113" y="147"/>
                      <a:pt x="113" y="147"/>
                    </a:cubicBezTo>
                    <a:cubicBezTo>
                      <a:pt x="114" y="146"/>
                      <a:pt x="114" y="146"/>
                      <a:pt x="114" y="145"/>
                    </a:cubicBezTo>
                    <a:cubicBezTo>
                      <a:pt x="115" y="143"/>
                      <a:pt x="116" y="143"/>
                      <a:pt x="118" y="143"/>
                    </a:cubicBezTo>
                    <a:cubicBezTo>
                      <a:pt x="119" y="143"/>
                      <a:pt x="120" y="144"/>
                      <a:pt x="121" y="145"/>
                    </a:cubicBezTo>
                    <a:cubicBezTo>
                      <a:pt x="122" y="146"/>
                      <a:pt x="122" y="147"/>
                      <a:pt x="122" y="149"/>
                    </a:cubicBezTo>
                    <a:cubicBezTo>
                      <a:pt x="122" y="149"/>
                      <a:pt x="122" y="149"/>
                      <a:pt x="122" y="150"/>
                    </a:cubicBezTo>
                    <a:cubicBezTo>
                      <a:pt x="121" y="154"/>
                      <a:pt x="120" y="158"/>
                      <a:pt x="119" y="162"/>
                    </a:cubicBezTo>
                    <a:cubicBezTo>
                      <a:pt x="119" y="164"/>
                      <a:pt x="119" y="164"/>
                      <a:pt x="119" y="164"/>
                    </a:cubicBezTo>
                    <a:cubicBezTo>
                      <a:pt x="119" y="165"/>
                      <a:pt x="119" y="165"/>
                      <a:pt x="119" y="165"/>
                    </a:cubicBezTo>
                    <a:cubicBezTo>
                      <a:pt x="118" y="169"/>
                      <a:pt x="118" y="169"/>
                      <a:pt x="118" y="169"/>
                    </a:cubicBezTo>
                    <a:cubicBezTo>
                      <a:pt x="117" y="174"/>
                      <a:pt x="117" y="174"/>
                      <a:pt x="117" y="174"/>
                    </a:cubicBezTo>
                    <a:cubicBezTo>
                      <a:pt x="116" y="177"/>
                      <a:pt x="116" y="177"/>
                      <a:pt x="116" y="177"/>
                    </a:cubicBezTo>
                    <a:cubicBezTo>
                      <a:pt x="115" y="180"/>
                      <a:pt x="115" y="180"/>
                      <a:pt x="115" y="180"/>
                    </a:cubicBezTo>
                    <a:cubicBezTo>
                      <a:pt x="115" y="180"/>
                      <a:pt x="114" y="179"/>
                      <a:pt x="113" y="179"/>
                    </a:cubicBezTo>
                    <a:cubicBezTo>
                      <a:pt x="112" y="179"/>
                      <a:pt x="111" y="178"/>
                      <a:pt x="110" y="178"/>
                    </a:cubicBezTo>
                    <a:cubicBezTo>
                      <a:pt x="109" y="178"/>
                      <a:pt x="108" y="177"/>
                      <a:pt x="107" y="177"/>
                    </a:cubicBezTo>
                    <a:lnTo>
                      <a:pt x="107" y="176"/>
                    </a:lnTo>
                    <a:close/>
                    <a:moveTo>
                      <a:pt x="114" y="121"/>
                    </a:moveTo>
                    <a:cubicBezTo>
                      <a:pt x="114" y="122"/>
                      <a:pt x="114" y="122"/>
                      <a:pt x="114" y="122"/>
                    </a:cubicBezTo>
                    <a:cubicBezTo>
                      <a:pt x="113" y="125"/>
                      <a:pt x="112" y="128"/>
                      <a:pt x="112" y="132"/>
                    </a:cubicBezTo>
                    <a:cubicBezTo>
                      <a:pt x="111" y="135"/>
                      <a:pt x="111" y="135"/>
                      <a:pt x="111" y="135"/>
                    </a:cubicBezTo>
                    <a:cubicBezTo>
                      <a:pt x="111" y="135"/>
                      <a:pt x="111" y="135"/>
                      <a:pt x="111" y="135"/>
                    </a:cubicBezTo>
                    <a:cubicBezTo>
                      <a:pt x="111" y="136"/>
                      <a:pt x="111" y="136"/>
                      <a:pt x="111" y="136"/>
                    </a:cubicBezTo>
                    <a:cubicBezTo>
                      <a:pt x="110" y="135"/>
                      <a:pt x="110" y="135"/>
                      <a:pt x="110" y="135"/>
                    </a:cubicBezTo>
                    <a:cubicBezTo>
                      <a:pt x="110" y="135"/>
                      <a:pt x="110" y="135"/>
                      <a:pt x="110" y="135"/>
                    </a:cubicBezTo>
                    <a:cubicBezTo>
                      <a:pt x="109" y="135"/>
                      <a:pt x="108" y="135"/>
                      <a:pt x="107" y="135"/>
                    </a:cubicBezTo>
                    <a:cubicBezTo>
                      <a:pt x="105" y="134"/>
                      <a:pt x="103" y="134"/>
                      <a:pt x="101" y="133"/>
                    </a:cubicBezTo>
                    <a:cubicBezTo>
                      <a:pt x="102" y="129"/>
                      <a:pt x="102" y="129"/>
                      <a:pt x="102" y="129"/>
                    </a:cubicBezTo>
                    <a:cubicBezTo>
                      <a:pt x="104" y="123"/>
                      <a:pt x="104" y="123"/>
                      <a:pt x="104" y="123"/>
                    </a:cubicBezTo>
                    <a:cubicBezTo>
                      <a:pt x="105" y="120"/>
                      <a:pt x="105" y="120"/>
                      <a:pt x="105" y="120"/>
                    </a:cubicBezTo>
                    <a:cubicBezTo>
                      <a:pt x="105" y="119"/>
                      <a:pt x="105" y="119"/>
                      <a:pt x="105" y="119"/>
                    </a:cubicBezTo>
                    <a:cubicBezTo>
                      <a:pt x="106" y="111"/>
                      <a:pt x="106" y="111"/>
                      <a:pt x="106" y="111"/>
                    </a:cubicBezTo>
                    <a:cubicBezTo>
                      <a:pt x="108" y="106"/>
                      <a:pt x="108" y="106"/>
                      <a:pt x="108" y="106"/>
                    </a:cubicBezTo>
                    <a:cubicBezTo>
                      <a:pt x="108" y="106"/>
                      <a:pt x="108" y="106"/>
                      <a:pt x="108" y="106"/>
                    </a:cubicBezTo>
                    <a:cubicBezTo>
                      <a:pt x="108" y="105"/>
                      <a:pt x="108" y="105"/>
                      <a:pt x="108" y="105"/>
                    </a:cubicBezTo>
                    <a:cubicBezTo>
                      <a:pt x="109" y="102"/>
                      <a:pt x="111" y="101"/>
                      <a:pt x="113" y="102"/>
                    </a:cubicBezTo>
                    <a:cubicBezTo>
                      <a:pt x="113" y="102"/>
                      <a:pt x="114" y="102"/>
                      <a:pt x="114" y="102"/>
                    </a:cubicBezTo>
                    <a:cubicBezTo>
                      <a:pt x="115" y="102"/>
                      <a:pt x="116" y="103"/>
                      <a:pt x="117" y="105"/>
                    </a:cubicBezTo>
                    <a:cubicBezTo>
                      <a:pt x="117" y="106"/>
                      <a:pt x="117" y="107"/>
                      <a:pt x="117" y="108"/>
                    </a:cubicBezTo>
                    <a:cubicBezTo>
                      <a:pt x="116" y="111"/>
                      <a:pt x="116" y="111"/>
                      <a:pt x="116" y="111"/>
                    </a:cubicBezTo>
                    <a:cubicBezTo>
                      <a:pt x="115" y="115"/>
                      <a:pt x="115" y="115"/>
                      <a:pt x="115" y="115"/>
                    </a:cubicBezTo>
                    <a:lnTo>
                      <a:pt x="114" y="121"/>
                    </a:lnTo>
                    <a:close/>
                    <a:moveTo>
                      <a:pt x="103" y="105"/>
                    </a:moveTo>
                    <a:cubicBezTo>
                      <a:pt x="103" y="106"/>
                      <a:pt x="103" y="106"/>
                      <a:pt x="103" y="106"/>
                    </a:cubicBezTo>
                    <a:cubicBezTo>
                      <a:pt x="102" y="108"/>
                      <a:pt x="102" y="108"/>
                      <a:pt x="102" y="108"/>
                    </a:cubicBezTo>
                    <a:cubicBezTo>
                      <a:pt x="102" y="109"/>
                      <a:pt x="102" y="109"/>
                      <a:pt x="102" y="109"/>
                    </a:cubicBezTo>
                    <a:cubicBezTo>
                      <a:pt x="101" y="115"/>
                      <a:pt x="101" y="115"/>
                      <a:pt x="101" y="115"/>
                    </a:cubicBezTo>
                    <a:cubicBezTo>
                      <a:pt x="100" y="119"/>
                      <a:pt x="100" y="119"/>
                      <a:pt x="100" y="119"/>
                    </a:cubicBezTo>
                    <a:cubicBezTo>
                      <a:pt x="99" y="122"/>
                      <a:pt x="99" y="122"/>
                      <a:pt x="99" y="122"/>
                    </a:cubicBezTo>
                    <a:cubicBezTo>
                      <a:pt x="98" y="126"/>
                      <a:pt x="98" y="126"/>
                      <a:pt x="98" y="126"/>
                    </a:cubicBezTo>
                    <a:cubicBezTo>
                      <a:pt x="97" y="132"/>
                      <a:pt x="97" y="132"/>
                      <a:pt x="97" y="132"/>
                    </a:cubicBezTo>
                    <a:cubicBezTo>
                      <a:pt x="97" y="133"/>
                      <a:pt x="97" y="133"/>
                      <a:pt x="97" y="133"/>
                    </a:cubicBezTo>
                    <a:cubicBezTo>
                      <a:pt x="96" y="133"/>
                      <a:pt x="96" y="133"/>
                      <a:pt x="96" y="133"/>
                    </a:cubicBezTo>
                    <a:cubicBezTo>
                      <a:pt x="94" y="132"/>
                      <a:pt x="91" y="132"/>
                      <a:pt x="89" y="132"/>
                    </a:cubicBezTo>
                    <a:cubicBezTo>
                      <a:pt x="88" y="132"/>
                      <a:pt x="88" y="132"/>
                      <a:pt x="88" y="132"/>
                    </a:cubicBezTo>
                    <a:cubicBezTo>
                      <a:pt x="89" y="129"/>
                      <a:pt x="89" y="129"/>
                      <a:pt x="89" y="129"/>
                    </a:cubicBezTo>
                    <a:cubicBezTo>
                      <a:pt x="91" y="122"/>
                      <a:pt x="91" y="122"/>
                      <a:pt x="91" y="122"/>
                    </a:cubicBezTo>
                    <a:cubicBezTo>
                      <a:pt x="92" y="118"/>
                      <a:pt x="92" y="118"/>
                      <a:pt x="92" y="118"/>
                    </a:cubicBezTo>
                    <a:cubicBezTo>
                      <a:pt x="92" y="116"/>
                      <a:pt x="92" y="116"/>
                      <a:pt x="92" y="116"/>
                    </a:cubicBezTo>
                    <a:cubicBezTo>
                      <a:pt x="92" y="115"/>
                      <a:pt x="92" y="115"/>
                      <a:pt x="92" y="115"/>
                    </a:cubicBezTo>
                    <a:cubicBezTo>
                      <a:pt x="93" y="112"/>
                      <a:pt x="93" y="112"/>
                      <a:pt x="93" y="112"/>
                    </a:cubicBezTo>
                    <a:cubicBezTo>
                      <a:pt x="94" y="110"/>
                      <a:pt x="94" y="107"/>
                      <a:pt x="95" y="104"/>
                    </a:cubicBezTo>
                    <a:cubicBezTo>
                      <a:pt x="95" y="104"/>
                      <a:pt x="95" y="104"/>
                      <a:pt x="95" y="104"/>
                    </a:cubicBezTo>
                    <a:cubicBezTo>
                      <a:pt x="95" y="103"/>
                      <a:pt x="96" y="102"/>
                      <a:pt x="96" y="102"/>
                    </a:cubicBezTo>
                    <a:cubicBezTo>
                      <a:pt x="97" y="101"/>
                      <a:pt x="98" y="100"/>
                      <a:pt x="99" y="100"/>
                    </a:cubicBezTo>
                    <a:cubicBezTo>
                      <a:pt x="100" y="100"/>
                      <a:pt x="101" y="100"/>
                      <a:pt x="101" y="100"/>
                    </a:cubicBezTo>
                    <a:cubicBezTo>
                      <a:pt x="103" y="100"/>
                      <a:pt x="104" y="102"/>
                      <a:pt x="103" y="105"/>
                    </a:cubicBezTo>
                    <a:close/>
                    <a:moveTo>
                      <a:pt x="92" y="104"/>
                    </a:moveTo>
                    <a:cubicBezTo>
                      <a:pt x="92" y="105"/>
                      <a:pt x="92" y="105"/>
                      <a:pt x="92" y="105"/>
                    </a:cubicBezTo>
                    <a:cubicBezTo>
                      <a:pt x="92" y="106"/>
                      <a:pt x="92" y="106"/>
                      <a:pt x="92" y="106"/>
                    </a:cubicBezTo>
                    <a:cubicBezTo>
                      <a:pt x="91" y="109"/>
                      <a:pt x="90" y="112"/>
                      <a:pt x="89" y="114"/>
                    </a:cubicBezTo>
                    <a:cubicBezTo>
                      <a:pt x="89" y="117"/>
                      <a:pt x="89" y="117"/>
                      <a:pt x="89" y="117"/>
                    </a:cubicBezTo>
                    <a:cubicBezTo>
                      <a:pt x="88" y="118"/>
                      <a:pt x="88" y="118"/>
                      <a:pt x="88" y="118"/>
                    </a:cubicBezTo>
                    <a:cubicBezTo>
                      <a:pt x="88" y="118"/>
                      <a:pt x="88" y="118"/>
                      <a:pt x="88" y="118"/>
                    </a:cubicBezTo>
                    <a:cubicBezTo>
                      <a:pt x="87" y="124"/>
                      <a:pt x="87" y="124"/>
                      <a:pt x="87" y="124"/>
                    </a:cubicBezTo>
                    <a:cubicBezTo>
                      <a:pt x="85" y="131"/>
                      <a:pt x="85" y="131"/>
                      <a:pt x="85" y="131"/>
                    </a:cubicBezTo>
                    <a:cubicBezTo>
                      <a:pt x="85" y="132"/>
                      <a:pt x="85" y="132"/>
                      <a:pt x="85" y="132"/>
                    </a:cubicBezTo>
                    <a:cubicBezTo>
                      <a:pt x="84" y="132"/>
                      <a:pt x="84" y="132"/>
                      <a:pt x="84" y="132"/>
                    </a:cubicBezTo>
                    <a:cubicBezTo>
                      <a:pt x="82" y="132"/>
                      <a:pt x="80" y="132"/>
                      <a:pt x="78" y="132"/>
                    </a:cubicBezTo>
                    <a:cubicBezTo>
                      <a:pt x="78" y="130"/>
                      <a:pt x="78" y="130"/>
                      <a:pt x="78" y="130"/>
                    </a:cubicBezTo>
                    <a:cubicBezTo>
                      <a:pt x="80" y="124"/>
                      <a:pt x="80" y="124"/>
                      <a:pt x="80" y="124"/>
                    </a:cubicBezTo>
                    <a:cubicBezTo>
                      <a:pt x="80" y="123"/>
                      <a:pt x="80" y="123"/>
                      <a:pt x="80" y="123"/>
                    </a:cubicBezTo>
                    <a:cubicBezTo>
                      <a:pt x="81" y="120"/>
                      <a:pt x="81" y="120"/>
                      <a:pt x="81" y="120"/>
                    </a:cubicBezTo>
                    <a:cubicBezTo>
                      <a:pt x="81" y="119"/>
                      <a:pt x="81" y="119"/>
                      <a:pt x="81" y="119"/>
                    </a:cubicBezTo>
                    <a:cubicBezTo>
                      <a:pt x="83" y="111"/>
                      <a:pt x="83" y="111"/>
                      <a:pt x="83" y="111"/>
                    </a:cubicBezTo>
                    <a:cubicBezTo>
                      <a:pt x="83" y="110"/>
                      <a:pt x="83" y="110"/>
                      <a:pt x="83" y="110"/>
                    </a:cubicBezTo>
                    <a:cubicBezTo>
                      <a:pt x="85" y="105"/>
                      <a:pt x="85" y="105"/>
                      <a:pt x="85" y="105"/>
                    </a:cubicBezTo>
                    <a:cubicBezTo>
                      <a:pt x="86" y="99"/>
                      <a:pt x="93" y="99"/>
                      <a:pt x="92" y="104"/>
                    </a:cubicBezTo>
                    <a:close/>
                    <a:moveTo>
                      <a:pt x="82" y="105"/>
                    </a:moveTo>
                    <a:cubicBezTo>
                      <a:pt x="81" y="112"/>
                      <a:pt x="81" y="112"/>
                      <a:pt x="81" y="112"/>
                    </a:cubicBezTo>
                    <a:cubicBezTo>
                      <a:pt x="80" y="113"/>
                      <a:pt x="80" y="113"/>
                      <a:pt x="80" y="113"/>
                    </a:cubicBezTo>
                    <a:cubicBezTo>
                      <a:pt x="79" y="119"/>
                      <a:pt x="79" y="119"/>
                      <a:pt x="79" y="119"/>
                    </a:cubicBezTo>
                    <a:cubicBezTo>
                      <a:pt x="78" y="122"/>
                      <a:pt x="78" y="122"/>
                      <a:pt x="78" y="122"/>
                    </a:cubicBezTo>
                    <a:cubicBezTo>
                      <a:pt x="77" y="124"/>
                      <a:pt x="77" y="124"/>
                      <a:pt x="77" y="124"/>
                    </a:cubicBezTo>
                    <a:cubicBezTo>
                      <a:pt x="77" y="126"/>
                      <a:pt x="77" y="126"/>
                      <a:pt x="77" y="126"/>
                    </a:cubicBezTo>
                    <a:cubicBezTo>
                      <a:pt x="76" y="128"/>
                      <a:pt x="76" y="130"/>
                      <a:pt x="75" y="131"/>
                    </a:cubicBezTo>
                    <a:cubicBezTo>
                      <a:pt x="75" y="132"/>
                      <a:pt x="75" y="132"/>
                      <a:pt x="75" y="132"/>
                    </a:cubicBezTo>
                    <a:cubicBezTo>
                      <a:pt x="74" y="133"/>
                      <a:pt x="74" y="133"/>
                      <a:pt x="73" y="133"/>
                    </a:cubicBezTo>
                    <a:cubicBezTo>
                      <a:pt x="72" y="133"/>
                      <a:pt x="70" y="133"/>
                      <a:pt x="69" y="133"/>
                    </a:cubicBezTo>
                    <a:cubicBezTo>
                      <a:pt x="70" y="130"/>
                      <a:pt x="70" y="130"/>
                      <a:pt x="70" y="130"/>
                    </a:cubicBezTo>
                    <a:cubicBezTo>
                      <a:pt x="70" y="129"/>
                      <a:pt x="70" y="129"/>
                      <a:pt x="70" y="129"/>
                    </a:cubicBezTo>
                    <a:cubicBezTo>
                      <a:pt x="71" y="127"/>
                      <a:pt x="71" y="127"/>
                      <a:pt x="71" y="127"/>
                    </a:cubicBezTo>
                    <a:cubicBezTo>
                      <a:pt x="71" y="124"/>
                      <a:pt x="72" y="122"/>
                      <a:pt x="73" y="120"/>
                    </a:cubicBezTo>
                    <a:cubicBezTo>
                      <a:pt x="73" y="118"/>
                      <a:pt x="73" y="118"/>
                      <a:pt x="73" y="118"/>
                    </a:cubicBezTo>
                    <a:cubicBezTo>
                      <a:pt x="74" y="116"/>
                      <a:pt x="74" y="116"/>
                      <a:pt x="74" y="116"/>
                    </a:cubicBezTo>
                    <a:cubicBezTo>
                      <a:pt x="74" y="113"/>
                      <a:pt x="75" y="110"/>
                      <a:pt x="76" y="107"/>
                    </a:cubicBezTo>
                    <a:cubicBezTo>
                      <a:pt x="76" y="106"/>
                      <a:pt x="76" y="106"/>
                      <a:pt x="76" y="106"/>
                    </a:cubicBezTo>
                    <a:cubicBezTo>
                      <a:pt x="78" y="102"/>
                      <a:pt x="82" y="100"/>
                      <a:pt x="82" y="103"/>
                    </a:cubicBezTo>
                    <a:cubicBezTo>
                      <a:pt x="83" y="103"/>
                      <a:pt x="83" y="104"/>
                      <a:pt x="82" y="105"/>
                    </a:cubicBezTo>
                    <a:close/>
                    <a:moveTo>
                      <a:pt x="72" y="139"/>
                    </a:moveTo>
                    <a:cubicBezTo>
                      <a:pt x="72" y="140"/>
                      <a:pt x="73" y="141"/>
                      <a:pt x="72" y="143"/>
                    </a:cubicBezTo>
                    <a:cubicBezTo>
                      <a:pt x="72" y="143"/>
                      <a:pt x="72" y="143"/>
                      <a:pt x="72" y="143"/>
                    </a:cubicBezTo>
                    <a:cubicBezTo>
                      <a:pt x="70" y="149"/>
                      <a:pt x="70" y="149"/>
                      <a:pt x="70" y="149"/>
                    </a:cubicBezTo>
                    <a:cubicBezTo>
                      <a:pt x="68" y="157"/>
                      <a:pt x="68" y="157"/>
                      <a:pt x="68" y="157"/>
                    </a:cubicBezTo>
                    <a:cubicBezTo>
                      <a:pt x="67" y="160"/>
                      <a:pt x="67" y="160"/>
                      <a:pt x="67" y="160"/>
                    </a:cubicBezTo>
                    <a:cubicBezTo>
                      <a:pt x="67" y="163"/>
                      <a:pt x="67" y="163"/>
                      <a:pt x="67" y="163"/>
                    </a:cubicBezTo>
                    <a:cubicBezTo>
                      <a:pt x="66" y="164"/>
                      <a:pt x="66" y="164"/>
                      <a:pt x="66" y="164"/>
                    </a:cubicBezTo>
                    <a:cubicBezTo>
                      <a:pt x="66" y="166"/>
                      <a:pt x="65" y="168"/>
                      <a:pt x="65" y="171"/>
                    </a:cubicBezTo>
                    <a:cubicBezTo>
                      <a:pt x="65" y="171"/>
                      <a:pt x="65" y="171"/>
                      <a:pt x="65" y="171"/>
                    </a:cubicBezTo>
                    <a:cubicBezTo>
                      <a:pt x="64" y="171"/>
                      <a:pt x="64" y="171"/>
                      <a:pt x="64" y="171"/>
                    </a:cubicBezTo>
                    <a:cubicBezTo>
                      <a:pt x="62" y="171"/>
                      <a:pt x="60" y="171"/>
                      <a:pt x="58" y="171"/>
                    </a:cubicBezTo>
                    <a:cubicBezTo>
                      <a:pt x="59" y="168"/>
                      <a:pt x="59" y="168"/>
                      <a:pt x="59" y="168"/>
                    </a:cubicBezTo>
                    <a:cubicBezTo>
                      <a:pt x="59" y="168"/>
                      <a:pt x="59" y="168"/>
                      <a:pt x="59" y="168"/>
                    </a:cubicBezTo>
                    <a:cubicBezTo>
                      <a:pt x="60" y="165"/>
                      <a:pt x="60" y="165"/>
                      <a:pt x="60" y="165"/>
                    </a:cubicBezTo>
                    <a:cubicBezTo>
                      <a:pt x="61" y="162"/>
                      <a:pt x="61" y="160"/>
                      <a:pt x="62" y="157"/>
                    </a:cubicBezTo>
                    <a:cubicBezTo>
                      <a:pt x="63" y="154"/>
                      <a:pt x="63" y="154"/>
                      <a:pt x="63" y="154"/>
                    </a:cubicBezTo>
                    <a:cubicBezTo>
                      <a:pt x="65" y="148"/>
                      <a:pt x="65" y="148"/>
                      <a:pt x="65" y="148"/>
                    </a:cubicBezTo>
                    <a:cubicBezTo>
                      <a:pt x="66" y="144"/>
                      <a:pt x="66" y="144"/>
                      <a:pt x="66" y="144"/>
                    </a:cubicBezTo>
                    <a:cubicBezTo>
                      <a:pt x="66" y="143"/>
                      <a:pt x="66" y="143"/>
                      <a:pt x="66" y="143"/>
                    </a:cubicBezTo>
                    <a:cubicBezTo>
                      <a:pt x="67" y="139"/>
                      <a:pt x="71" y="137"/>
                      <a:pt x="72" y="139"/>
                    </a:cubicBezTo>
                    <a:close/>
                    <a:moveTo>
                      <a:pt x="61" y="179"/>
                    </a:moveTo>
                    <a:cubicBezTo>
                      <a:pt x="61" y="180"/>
                      <a:pt x="62" y="181"/>
                      <a:pt x="61" y="183"/>
                    </a:cubicBezTo>
                    <a:cubicBezTo>
                      <a:pt x="61" y="183"/>
                      <a:pt x="61" y="183"/>
                      <a:pt x="61" y="183"/>
                    </a:cubicBezTo>
                    <a:cubicBezTo>
                      <a:pt x="60" y="189"/>
                      <a:pt x="60" y="189"/>
                      <a:pt x="60" y="189"/>
                    </a:cubicBezTo>
                    <a:cubicBezTo>
                      <a:pt x="59" y="192"/>
                      <a:pt x="58" y="195"/>
                      <a:pt x="57" y="198"/>
                    </a:cubicBezTo>
                    <a:cubicBezTo>
                      <a:pt x="56" y="203"/>
                      <a:pt x="56" y="203"/>
                      <a:pt x="56" y="203"/>
                    </a:cubicBezTo>
                    <a:cubicBezTo>
                      <a:pt x="55" y="205"/>
                      <a:pt x="55" y="205"/>
                      <a:pt x="55" y="205"/>
                    </a:cubicBezTo>
                    <a:cubicBezTo>
                      <a:pt x="54" y="210"/>
                      <a:pt x="54" y="210"/>
                      <a:pt x="54" y="210"/>
                    </a:cubicBezTo>
                    <a:cubicBezTo>
                      <a:pt x="53" y="214"/>
                      <a:pt x="53" y="214"/>
                      <a:pt x="53" y="214"/>
                    </a:cubicBezTo>
                    <a:cubicBezTo>
                      <a:pt x="52" y="213"/>
                      <a:pt x="50" y="213"/>
                      <a:pt x="49" y="213"/>
                    </a:cubicBezTo>
                    <a:cubicBezTo>
                      <a:pt x="46" y="213"/>
                      <a:pt x="46" y="213"/>
                      <a:pt x="46" y="213"/>
                    </a:cubicBezTo>
                    <a:cubicBezTo>
                      <a:pt x="47" y="210"/>
                      <a:pt x="47" y="210"/>
                      <a:pt x="47" y="210"/>
                    </a:cubicBezTo>
                    <a:cubicBezTo>
                      <a:pt x="48" y="208"/>
                      <a:pt x="48" y="208"/>
                      <a:pt x="48" y="208"/>
                    </a:cubicBezTo>
                    <a:cubicBezTo>
                      <a:pt x="51" y="198"/>
                      <a:pt x="51" y="198"/>
                      <a:pt x="51" y="198"/>
                    </a:cubicBezTo>
                    <a:cubicBezTo>
                      <a:pt x="52" y="194"/>
                      <a:pt x="52" y="194"/>
                      <a:pt x="52" y="194"/>
                    </a:cubicBezTo>
                    <a:cubicBezTo>
                      <a:pt x="53" y="188"/>
                      <a:pt x="53" y="188"/>
                      <a:pt x="53" y="188"/>
                    </a:cubicBezTo>
                    <a:cubicBezTo>
                      <a:pt x="55" y="183"/>
                      <a:pt x="55" y="183"/>
                      <a:pt x="55" y="183"/>
                    </a:cubicBezTo>
                    <a:cubicBezTo>
                      <a:pt x="55" y="183"/>
                      <a:pt x="55" y="183"/>
                      <a:pt x="55" y="183"/>
                    </a:cubicBezTo>
                    <a:cubicBezTo>
                      <a:pt x="56" y="179"/>
                      <a:pt x="59" y="178"/>
                      <a:pt x="61" y="179"/>
                    </a:cubicBezTo>
                    <a:close/>
                    <a:moveTo>
                      <a:pt x="56" y="213"/>
                    </a:moveTo>
                    <a:cubicBezTo>
                      <a:pt x="57" y="208"/>
                      <a:pt x="57" y="208"/>
                      <a:pt x="57" y="208"/>
                    </a:cubicBezTo>
                    <a:cubicBezTo>
                      <a:pt x="59" y="203"/>
                      <a:pt x="59" y="203"/>
                      <a:pt x="59" y="203"/>
                    </a:cubicBezTo>
                    <a:cubicBezTo>
                      <a:pt x="59" y="201"/>
                      <a:pt x="59" y="201"/>
                      <a:pt x="59" y="201"/>
                    </a:cubicBezTo>
                    <a:cubicBezTo>
                      <a:pt x="60" y="198"/>
                      <a:pt x="60" y="198"/>
                      <a:pt x="60" y="198"/>
                    </a:cubicBezTo>
                    <a:cubicBezTo>
                      <a:pt x="61" y="194"/>
                      <a:pt x="62" y="190"/>
                      <a:pt x="63" y="186"/>
                    </a:cubicBezTo>
                    <a:cubicBezTo>
                      <a:pt x="64" y="183"/>
                      <a:pt x="64" y="183"/>
                      <a:pt x="64" y="183"/>
                    </a:cubicBezTo>
                    <a:cubicBezTo>
                      <a:pt x="64" y="182"/>
                      <a:pt x="64" y="182"/>
                      <a:pt x="65" y="181"/>
                    </a:cubicBezTo>
                    <a:cubicBezTo>
                      <a:pt x="66" y="179"/>
                      <a:pt x="67" y="179"/>
                      <a:pt x="69" y="179"/>
                    </a:cubicBezTo>
                    <a:cubicBezTo>
                      <a:pt x="70" y="179"/>
                      <a:pt x="71" y="179"/>
                      <a:pt x="72" y="181"/>
                    </a:cubicBezTo>
                    <a:cubicBezTo>
                      <a:pt x="72" y="182"/>
                      <a:pt x="72" y="183"/>
                      <a:pt x="72" y="184"/>
                    </a:cubicBezTo>
                    <a:cubicBezTo>
                      <a:pt x="69" y="194"/>
                      <a:pt x="69" y="194"/>
                      <a:pt x="69" y="194"/>
                    </a:cubicBezTo>
                    <a:cubicBezTo>
                      <a:pt x="68" y="197"/>
                      <a:pt x="68" y="197"/>
                      <a:pt x="68" y="197"/>
                    </a:cubicBezTo>
                    <a:cubicBezTo>
                      <a:pt x="68" y="199"/>
                      <a:pt x="68" y="199"/>
                      <a:pt x="68" y="199"/>
                    </a:cubicBezTo>
                    <a:cubicBezTo>
                      <a:pt x="67" y="202"/>
                      <a:pt x="67" y="202"/>
                      <a:pt x="67" y="202"/>
                    </a:cubicBezTo>
                    <a:cubicBezTo>
                      <a:pt x="66" y="206"/>
                      <a:pt x="66" y="206"/>
                      <a:pt x="66" y="206"/>
                    </a:cubicBezTo>
                    <a:cubicBezTo>
                      <a:pt x="65" y="210"/>
                      <a:pt x="65" y="210"/>
                      <a:pt x="65" y="210"/>
                    </a:cubicBezTo>
                    <a:cubicBezTo>
                      <a:pt x="64" y="214"/>
                      <a:pt x="64" y="214"/>
                      <a:pt x="64" y="214"/>
                    </a:cubicBezTo>
                    <a:cubicBezTo>
                      <a:pt x="62" y="214"/>
                      <a:pt x="60" y="214"/>
                      <a:pt x="59" y="214"/>
                    </a:cubicBezTo>
                    <a:cubicBezTo>
                      <a:pt x="58" y="214"/>
                      <a:pt x="57" y="214"/>
                      <a:pt x="56" y="214"/>
                    </a:cubicBezTo>
                    <a:lnTo>
                      <a:pt x="56" y="213"/>
                    </a:lnTo>
                    <a:close/>
                    <a:moveTo>
                      <a:pt x="69" y="207"/>
                    </a:moveTo>
                    <a:cubicBezTo>
                      <a:pt x="70" y="204"/>
                      <a:pt x="70" y="204"/>
                      <a:pt x="70" y="204"/>
                    </a:cubicBezTo>
                    <a:cubicBezTo>
                      <a:pt x="71" y="200"/>
                      <a:pt x="71" y="200"/>
                      <a:pt x="71" y="200"/>
                    </a:cubicBezTo>
                    <a:cubicBezTo>
                      <a:pt x="71" y="199"/>
                      <a:pt x="71" y="199"/>
                      <a:pt x="71" y="199"/>
                    </a:cubicBezTo>
                    <a:cubicBezTo>
                      <a:pt x="71" y="197"/>
                      <a:pt x="72" y="196"/>
                      <a:pt x="72" y="194"/>
                    </a:cubicBezTo>
                    <a:cubicBezTo>
                      <a:pt x="73" y="192"/>
                      <a:pt x="73" y="192"/>
                      <a:pt x="73" y="192"/>
                    </a:cubicBezTo>
                    <a:cubicBezTo>
                      <a:pt x="73" y="189"/>
                      <a:pt x="74" y="187"/>
                      <a:pt x="75" y="185"/>
                    </a:cubicBezTo>
                    <a:cubicBezTo>
                      <a:pt x="76" y="178"/>
                      <a:pt x="84" y="179"/>
                      <a:pt x="84" y="185"/>
                    </a:cubicBezTo>
                    <a:cubicBezTo>
                      <a:pt x="84" y="185"/>
                      <a:pt x="84" y="185"/>
                      <a:pt x="84" y="186"/>
                    </a:cubicBezTo>
                    <a:cubicBezTo>
                      <a:pt x="83" y="187"/>
                      <a:pt x="83" y="187"/>
                      <a:pt x="83" y="187"/>
                    </a:cubicBezTo>
                    <a:cubicBezTo>
                      <a:pt x="82" y="192"/>
                      <a:pt x="82" y="192"/>
                      <a:pt x="82" y="192"/>
                    </a:cubicBezTo>
                    <a:cubicBezTo>
                      <a:pt x="81" y="196"/>
                      <a:pt x="81" y="196"/>
                      <a:pt x="81" y="196"/>
                    </a:cubicBezTo>
                    <a:cubicBezTo>
                      <a:pt x="80" y="200"/>
                      <a:pt x="80" y="200"/>
                      <a:pt x="80" y="200"/>
                    </a:cubicBezTo>
                    <a:cubicBezTo>
                      <a:pt x="80" y="201"/>
                      <a:pt x="80" y="201"/>
                      <a:pt x="80" y="201"/>
                    </a:cubicBezTo>
                    <a:cubicBezTo>
                      <a:pt x="79" y="205"/>
                      <a:pt x="78" y="210"/>
                      <a:pt x="77" y="214"/>
                    </a:cubicBezTo>
                    <a:cubicBezTo>
                      <a:pt x="77" y="216"/>
                      <a:pt x="77" y="216"/>
                      <a:pt x="77" y="216"/>
                    </a:cubicBezTo>
                    <a:cubicBezTo>
                      <a:pt x="76" y="216"/>
                      <a:pt x="75" y="216"/>
                      <a:pt x="75" y="216"/>
                    </a:cubicBezTo>
                    <a:cubicBezTo>
                      <a:pt x="72" y="215"/>
                      <a:pt x="70" y="215"/>
                      <a:pt x="67" y="215"/>
                    </a:cubicBezTo>
                    <a:cubicBezTo>
                      <a:pt x="68" y="212"/>
                      <a:pt x="68" y="210"/>
                      <a:pt x="69" y="207"/>
                    </a:cubicBezTo>
                    <a:close/>
                    <a:moveTo>
                      <a:pt x="83" y="210"/>
                    </a:moveTo>
                    <a:cubicBezTo>
                      <a:pt x="85" y="202"/>
                      <a:pt x="85" y="202"/>
                      <a:pt x="85" y="202"/>
                    </a:cubicBezTo>
                    <a:cubicBezTo>
                      <a:pt x="87" y="196"/>
                      <a:pt x="87" y="196"/>
                      <a:pt x="87" y="196"/>
                    </a:cubicBezTo>
                    <a:cubicBezTo>
                      <a:pt x="88" y="192"/>
                      <a:pt x="88" y="192"/>
                      <a:pt x="88" y="192"/>
                    </a:cubicBezTo>
                    <a:cubicBezTo>
                      <a:pt x="89" y="188"/>
                      <a:pt x="89" y="188"/>
                      <a:pt x="89" y="188"/>
                    </a:cubicBezTo>
                    <a:cubicBezTo>
                      <a:pt x="89" y="187"/>
                      <a:pt x="89" y="187"/>
                      <a:pt x="89" y="187"/>
                    </a:cubicBezTo>
                    <a:cubicBezTo>
                      <a:pt x="90" y="183"/>
                      <a:pt x="94" y="182"/>
                      <a:pt x="96" y="183"/>
                    </a:cubicBezTo>
                    <a:cubicBezTo>
                      <a:pt x="97" y="183"/>
                      <a:pt x="98" y="184"/>
                      <a:pt x="99" y="185"/>
                    </a:cubicBezTo>
                    <a:cubicBezTo>
                      <a:pt x="99" y="186"/>
                      <a:pt x="99" y="187"/>
                      <a:pt x="99" y="188"/>
                    </a:cubicBezTo>
                    <a:cubicBezTo>
                      <a:pt x="99" y="188"/>
                      <a:pt x="99" y="189"/>
                      <a:pt x="99" y="189"/>
                    </a:cubicBezTo>
                    <a:cubicBezTo>
                      <a:pt x="98" y="194"/>
                      <a:pt x="97" y="198"/>
                      <a:pt x="96" y="202"/>
                    </a:cubicBezTo>
                    <a:cubicBezTo>
                      <a:pt x="96" y="204"/>
                      <a:pt x="96" y="204"/>
                      <a:pt x="96" y="204"/>
                    </a:cubicBezTo>
                    <a:cubicBezTo>
                      <a:pt x="95" y="209"/>
                      <a:pt x="95" y="209"/>
                      <a:pt x="95" y="209"/>
                    </a:cubicBezTo>
                    <a:cubicBezTo>
                      <a:pt x="94" y="213"/>
                      <a:pt x="94" y="213"/>
                      <a:pt x="94" y="213"/>
                    </a:cubicBezTo>
                    <a:cubicBezTo>
                      <a:pt x="93" y="218"/>
                      <a:pt x="93" y="218"/>
                      <a:pt x="93" y="218"/>
                    </a:cubicBezTo>
                    <a:cubicBezTo>
                      <a:pt x="92" y="219"/>
                      <a:pt x="92" y="219"/>
                      <a:pt x="92" y="219"/>
                    </a:cubicBezTo>
                    <a:cubicBezTo>
                      <a:pt x="91" y="219"/>
                      <a:pt x="91" y="219"/>
                      <a:pt x="91" y="219"/>
                    </a:cubicBezTo>
                    <a:cubicBezTo>
                      <a:pt x="89" y="219"/>
                      <a:pt x="88" y="218"/>
                      <a:pt x="86" y="218"/>
                    </a:cubicBezTo>
                    <a:cubicBezTo>
                      <a:pt x="85" y="218"/>
                      <a:pt x="84" y="217"/>
                      <a:pt x="82" y="217"/>
                    </a:cubicBezTo>
                    <a:cubicBezTo>
                      <a:pt x="82" y="217"/>
                      <a:pt x="82" y="217"/>
                      <a:pt x="82" y="217"/>
                    </a:cubicBezTo>
                    <a:lnTo>
                      <a:pt x="83" y="210"/>
                    </a:lnTo>
                    <a:close/>
                    <a:moveTo>
                      <a:pt x="99" y="214"/>
                    </a:moveTo>
                    <a:cubicBezTo>
                      <a:pt x="100" y="209"/>
                      <a:pt x="100" y="209"/>
                      <a:pt x="100" y="209"/>
                    </a:cubicBezTo>
                    <a:cubicBezTo>
                      <a:pt x="101" y="206"/>
                      <a:pt x="101" y="206"/>
                      <a:pt x="101" y="206"/>
                    </a:cubicBezTo>
                    <a:cubicBezTo>
                      <a:pt x="101" y="205"/>
                      <a:pt x="101" y="205"/>
                      <a:pt x="101" y="205"/>
                    </a:cubicBezTo>
                    <a:cubicBezTo>
                      <a:pt x="103" y="198"/>
                      <a:pt x="103" y="198"/>
                      <a:pt x="103" y="198"/>
                    </a:cubicBezTo>
                    <a:cubicBezTo>
                      <a:pt x="103" y="195"/>
                      <a:pt x="104" y="193"/>
                      <a:pt x="104" y="190"/>
                    </a:cubicBezTo>
                    <a:cubicBezTo>
                      <a:pt x="106" y="184"/>
                      <a:pt x="113" y="185"/>
                      <a:pt x="113" y="191"/>
                    </a:cubicBezTo>
                    <a:cubicBezTo>
                      <a:pt x="113" y="192"/>
                      <a:pt x="113" y="192"/>
                      <a:pt x="113" y="193"/>
                    </a:cubicBezTo>
                    <a:cubicBezTo>
                      <a:pt x="112" y="198"/>
                      <a:pt x="112" y="198"/>
                      <a:pt x="112" y="198"/>
                    </a:cubicBezTo>
                    <a:cubicBezTo>
                      <a:pt x="111" y="202"/>
                      <a:pt x="111" y="202"/>
                      <a:pt x="111" y="202"/>
                    </a:cubicBezTo>
                    <a:cubicBezTo>
                      <a:pt x="110" y="207"/>
                      <a:pt x="110" y="207"/>
                      <a:pt x="110" y="207"/>
                    </a:cubicBezTo>
                    <a:cubicBezTo>
                      <a:pt x="110" y="208"/>
                      <a:pt x="110" y="208"/>
                      <a:pt x="110" y="208"/>
                    </a:cubicBezTo>
                    <a:cubicBezTo>
                      <a:pt x="109" y="212"/>
                      <a:pt x="108" y="215"/>
                      <a:pt x="108" y="219"/>
                    </a:cubicBezTo>
                    <a:cubicBezTo>
                      <a:pt x="107" y="224"/>
                      <a:pt x="107" y="224"/>
                      <a:pt x="107" y="224"/>
                    </a:cubicBezTo>
                    <a:cubicBezTo>
                      <a:pt x="105" y="223"/>
                      <a:pt x="103" y="223"/>
                      <a:pt x="102" y="222"/>
                    </a:cubicBezTo>
                    <a:cubicBezTo>
                      <a:pt x="100" y="222"/>
                      <a:pt x="99" y="221"/>
                      <a:pt x="98" y="221"/>
                    </a:cubicBezTo>
                    <a:lnTo>
                      <a:pt x="99" y="214"/>
                    </a:lnTo>
                    <a:close/>
                    <a:moveTo>
                      <a:pt x="110" y="225"/>
                    </a:moveTo>
                    <a:cubicBezTo>
                      <a:pt x="112" y="216"/>
                      <a:pt x="112" y="216"/>
                      <a:pt x="112" y="216"/>
                    </a:cubicBezTo>
                    <a:cubicBezTo>
                      <a:pt x="113" y="209"/>
                      <a:pt x="113" y="209"/>
                      <a:pt x="113" y="209"/>
                    </a:cubicBezTo>
                    <a:cubicBezTo>
                      <a:pt x="114" y="204"/>
                      <a:pt x="114" y="204"/>
                      <a:pt x="114" y="204"/>
                    </a:cubicBezTo>
                    <a:cubicBezTo>
                      <a:pt x="115" y="200"/>
                      <a:pt x="115" y="200"/>
                      <a:pt x="115" y="200"/>
                    </a:cubicBezTo>
                    <a:cubicBezTo>
                      <a:pt x="116" y="196"/>
                      <a:pt x="116" y="196"/>
                      <a:pt x="116" y="196"/>
                    </a:cubicBezTo>
                    <a:cubicBezTo>
                      <a:pt x="116" y="194"/>
                      <a:pt x="116" y="194"/>
                      <a:pt x="116" y="194"/>
                    </a:cubicBezTo>
                    <a:cubicBezTo>
                      <a:pt x="117" y="189"/>
                      <a:pt x="120" y="189"/>
                      <a:pt x="122" y="191"/>
                    </a:cubicBezTo>
                    <a:cubicBezTo>
                      <a:pt x="123" y="192"/>
                      <a:pt x="123" y="193"/>
                      <a:pt x="123" y="194"/>
                    </a:cubicBezTo>
                    <a:cubicBezTo>
                      <a:pt x="123" y="195"/>
                      <a:pt x="123" y="196"/>
                      <a:pt x="123" y="197"/>
                    </a:cubicBezTo>
                    <a:cubicBezTo>
                      <a:pt x="123" y="199"/>
                      <a:pt x="123" y="199"/>
                      <a:pt x="123" y="199"/>
                    </a:cubicBezTo>
                    <a:cubicBezTo>
                      <a:pt x="122" y="203"/>
                      <a:pt x="121" y="206"/>
                      <a:pt x="121" y="210"/>
                    </a:cubicBezTo>
                    <a:cubicBezTo>
                      <a:pt x="120" y="212"/>
                      <a:pt x="120" y="212"/>
                      <a:pt x="120" y="212"/>
                    </a:cubicBezTo>
                    <a:cubicBezTo>
                      <a:pt x="120" y="214"/>
                      <a:pt x="119" y="217"/>
                      <a:pt x="119" y="219"/>
                    </a:cubicBezTo>
                    <a:cubicBezTo>
                      <a:pt x="118" y="225"/>
                      <a:pt x="118" y="225"/>
                      <a:pt x="118" y="225"/>
                    </a:cubicBezTo>
                    <a:cubicBezTo>
                      <a:pt x="117" y="228"/>
                      <a:pt x="117" y="228"/>
                      <a:pt x="117" y="228"/>
                    </a:cubicBezTo>
                    <a:cubicBezTo>
                      <a:pt x="116" y="228"/>
                      <a:pt x="116" y="227"/>
                      <a:pt x="115" y="227"/>
                    </a:cubicBezTo>
                    <a:cubicBezTo>
                      <a:pt x="113" y="226"/>
                      <a:pt x="112" y="226"/>
                      <a:pt x="110" y="225"/>
                    </a:cubicBezTo>
                    <a:close/>
                    <a:moveTo>
                      <a:pt x="121" y="223"/>
                    </a:moveTo>
                    <a:cubicBezTo>
                      <a:pt x="122" y="217"/>
                      <a:pt x="122" y="217"/>
                      <a:pt x="122" y="217"/>
                    </a:cubicBezTo>
                    <a:cubicBezTo>
                      <a:pt x="123" y="213"/>
                      <a:pt x="123" y="213"/>
                      <a:pt x="123" y="213"/>
                    </a:cubicBezTo>
                    <a:cubicBezTo>
                      <a:pt x="124" y="208"/>
                      <a:pt x="124" y="208"/>
                      <a:pt x="124" y="208"/>
                    </a:cubicBezTo>
                    <a:cubicBezTo>
                      <a:pt x="124" y="205"/>
                      <a:pt x="125" y="201"/>
                      <a:pt x="126" y="198"/>
                    </a:cubicBezTo>
                    <a:cubicBezTo>
                      <a:pt x="126" y="197"/>
                      <a:pt x="126" y="197"/>
                      <a:pt x="126" y="197"/>
                    </a:cubicBezTo>
                    <a:cubicBezTo>
                      <a:pt x="127" y="194"/>
                      <a:pt x="128" y="194"/>
                      <a:pt x="129" y="194"/>
                    </a:cubicBezTo>
                    <a:cubicBezTo>
                      <a:pt x="131" y="195"/>
                      <a:pt x="132" y="197"/>
                      <a:pt x="131" y="201"/>
                    </a:cubicBezTo>
                    <a:cubicBezTo>
                      <a:pt x="131" y="204"/>
                      <a:pt x="131" y="204"/>
                      <a:pt x="131" y="204"/>
                    </a:cubicBezTo>
                    <a:cubicBezTo>
                      <a:pt x="130" y="206"/>
                      <a:pt x="130" y="209"/>
                      <a:pt x="129" y="212"/>
                    </a:cubicBezTo>
                    <a:cubicBezTo>
                      <a:pt x="129" y="216"/>
                      <a:pt x="129" y="216"/>
                      <a:pt x="129" y="216"/>
                    </a:cubicBezTo>
                    <a:cubicBezTo>
                      <a:pt x="128" y="218"/>
                      <a:pt x="128" y="218"/>
                      <a:pt x="128" y="218"/>
                    </a:cubicBezTo>
                    <a:cubicBezTo>
                      <a:pt x="127" y="225"/>
                      <a:pt x="127" y="225"/>
                      <a:pt x="127" y="225"/>
                    </a:cubicBezTo>
                    <a:cubicBezTo>
                      <a:pt x="126" y="232"/>
                      <a:pt x="126" y="232"/>
                      <a:pt x="126" y="232"/>
                    </a:cubicBezTo>
                    <a:cubicBezTo>
                      <a:pt x="124" y="231"/>
                      <a:pt x="122" y="230"/>
                      <a:pt x="121" y="229"/>
                    </a:cubicBezTo>
                    <a:cubicBezTo>
                      <a:pt x="120" y="229"/>
                      <a:pt x="120" y="229"/>
                      <a:pt x="120" y="229"/>
                    </a:cubicBezTo>
                    <a:lnTo>
                      <a:pt x="121" y="223"/>
                    </a:lnTo>
                    <a:close/>
                    <a:moveTo>
                      <a:pt x="126" y="183"/>
                    </a:moveTo>
                    <a:cubicBezTo>
                      <a:pt x="125" y="184"/>
                      <a:pt x="125" y="184"/>
                      <a:pt x="125" y="184"/>
                    </a:cubicBezTo>
                    <a:cubicBezTo>
                      <a:pt x="125" y="184"/>
                      <a:pt x="125" y="184"/>
                      <a:pt x="124" y="184"/>
                    </a:cubicBezTo>
                    <a:cubicBezTo>
                      <a:pt x="122" y="183"/>
                      <a:pt x="120" y="182"/>
                      <a:pt x="118" y="181"/>
                    </a:cubicBezTo>
                    <a:cubicBezTo>
                      <a:pt x="120" y="175"/>
                      <a:pt x="120" y="175"/>
                      <a:pt x="120" y="175"/>
                    </a:cubicBezTo>
                    <a:cubicBezTo>
                      <a:pt x="120" y="171"/>
                      <a:pt x="120" y="171"/>
                      <a:pt x="120" y="171"/>
                    </a:cubicBezTo>
                    <a:cubicBezTo>
                      <a:pt x="121" y="167"/>
                      <a:pt x="121" y="167"/>
                      <a:pt x="121" y="167"/>
                    </a:cubicBezTo>
                    <a:cubicBezTo>
                      <a:pt x="121" y="166"/>
                      <a:pt x="121" y="166"/>
                      <a:pt x="121" y="166"/>
                    </a:cubicBezTo>
                    <a:cubicBezTo>
                      <a:pt x="122" y="162"/>
                      <a:pt x="122" y="162"/>
                      <a:pt x="122" y="162"/>
                    </a:cubicBezTo>
                    <a:cubicBezTo>
                      <a:pt x="123" y="160"/>
                      <a:pt x="123" y="160"/>
                      <a:pt x="123" y="160"/>
                    </a:cubicBezTo>
                    <a:cubicBezTo>
                      <a:pt x="124" y="151"/>
                      <a:pt x="124" y="151"/>
                      <a:pt x="124" y="151"/>
                    </a:cubicBezTo>
                    <a:cubicBezTo>
                      <a:pt x="126" y="145"/>
                      <a:pt x="132" y="148"/>
                      <a:pt x="131" y="154"/>
                    </a:cubicBezTo>
                    <a:cubicBezTo>
                      <a:pt x="131" y="154"/>
                      <a:pt x="131" y="154"/>
                      <a:pt x="131" y="154"/>
                    </a:cubicBezTo>
                    <a:cubicBezTo>
                      <a:pt x="131" y="157"/>
                      <a:pt x="131" y="157"/>
                      <a:pt x="131" y="157"/>
                    </a:cubicBezTo>
                    <a:cubicBezTo>
                      <a:pt x="130" y="161"/>
                      <a:pt x="130" y="161"/>
                      <a:pt x="130" y="161"/>
                    </a:cubicBezTo>
                    <a:cubicBezTo>
                      <a:pt x="129" y="166"/>
                      <a:pt x="129" y="166"/>
                      <a:pt x="129" y="166"/>
                    </a:cubicBezTo>
                    <a:cubicBezTo>
                      <a:pt x="128" y="169"/>
                      <a:pt x="128" y="169"/>
                      <a:pt x="128" y="169"/>
                    </a:cubicBezTo>
                    <a:cubicBezTo>
                      <a:pt x="128" y="169"/>
                      <a:pt x="128" y="169"/>
                      <a:pt x="128" y="169"/>
                    </a:cubicBezTo>
                    <a:lnTo>
                      <a:pt x="126" y="183"/>
                    </a:lnTo>
                    <a:close/>
                    <a:moveTo>
                      <a:pt x="125" y="132"/>
                    </a:moveTo>
                    <a:cubicBezTo>
                      <a:pt x="124" y="139"/>
                      <a:pt x="124" y="139"/>
                      <a:pt x="124" y="139"/>
                    </a:cubicBezTo>
                    <a:cubicBezTo>
                      <a:pt x="123" y="140"/>
                      <a:pt x="123" y="140"/>
                      <a:pt x="123" y="140"/>
                    </a:cubicBezTo>
                    <a:cubicBezTo>
                      <a:pt x="123" y="140"/>
                      <a:pt x="123" y="140"/>
                      <a:pt x="123" y="140"/>
                    </a:cubicBezTo>
                    <a:cubicBezTo>
                      <a:pt x="121" y="139"/>
                      <a:pt x="119" y="138"/>
                      <a:pt x="117" y="137"/>
                    </a:cubicBezTo>
                    <a:cubicBezTo>
                      <a:pt x="115" y="137"/>
                      <a:pt x="115" y="137"/>
                      <a:pt x="115" y="137"/>
                    </a:cubicBezTo>
                    <a:cubicBezTo>
                      <a:pt x="117" y="131"/>
                      <a:pt x="117" y="131"/>
                      <a:pt x="117" y="131"/>
                    </a:cubicBezTo>
                    <a:cubicBezTo>
                      <a:pt x="117" y="131"/>
                      <a:pt x="117" y="131"/>
                      <a:pt x="117" y="131"/>
                    </a:cubicBezTo>
                    <a:cubicBezTo>
                      <a:pt x="117" y="128"/>
                      <a:pt x="117" y="128"/>
                      <a:pt x="117" y="128"/>
                    </a:cubicBezTo>
                    <a:cubicBezTo>
                      <a:pt x="119" y="123"/>
                      <a:pt x="119" y="123"/>
                      <a:pt x="119" y="123"/>
                    </a:cubicBezTo>
                    <a:cubicBezTo>
                      <a:pt x="120" y="118"/>
                      <a:pt x="120" y="118"/>
                      <a:pt x="120" y="118"/>
                    </a:cubicBezTo>
                    <a:cubicBezTo>
                      <a:pt x="121" y="112"/>
                      <a:pt x="121" y="112"/>
                      <a:pt x="121" y="112"/>
                    </a:cubicBezTo>
                    <a:cubicBezTo>
                      <a:pt x="122" y="109"/>
                      <a:pt x="122" y="109"/>
                      <a:pt x="122" y="109"/>
                    </a:cubicBezTo>
                    <a:cubicBezTo>
                      <a:pt x="122" y="108"/>
                      <a:pt x="122" y="108"/>
                      <a:pt x="122" y="108"/>
                    </a:cubicBezTo>
                    <a:cubicBezTo>
                      <a:pt x="123" y="105"/>
                      <a:pt x="124" y="105"/>
                      <a:pt x="126" y="105"/>
                    </a:cubicBezTo>
                    <a:cubicBezTo>
                      <a:pt x="127" y="105"/>
                      <a:pt x="128" y="106"/>
                      <a:pt x="129" y="107"/>
                    </a:cubicBezTo>
                    <a:cubicBezTo>
                      <a:pt x="129" y="108"/>
                      <a:pt x="130" y="109"/>
                      <a:pt x="129" y="111"/>
                    </a:cubicBezTo>
                    <a:cubicBezTo>
                      <a:pt x="129" y="112"/>
                      <a:pt x="129" y="112"/>
                      <a:pt x="129" y="112"/>
                    </a:cubicBezTo>
                    <a:cubicBezTo>
                      <a:pt x="129" y="115"/>
                      <a:pt x="128" y="118"/>
                      <a:pt x="127" y="122"/>
                    </a:cubicBezTo>
                    <a:cubicBezTo>
                      <a:pt x="127" y="125"/>
                      <a:pt x="127" y="125"/>
                      <a:pt x="127" y="125"/>
                    </a:cubicBezTo>
                    <a:cubicBezTo>
                      <a:pt x="126" y="125"/>
                      <a:pt x="126" y="125"/>
                      <a:pt x="126" y="125"/>
                    </a:cubicBezTo>
                    <a:cubicBezTo>
                      <a:pt x="126" y="126"/>
                      <a:pt x="126" y="126"/>
                      <a:pt x="126" y="126"/>
                    </a:cubicBezTo>
                    <a:lnTo>
                      <a:pt x="125" y="132"/>
                    </a:lnTo>
                    <a:close/>
                    <a:moveTo>
                      <a:pt x="125" y="73"/>
                    </a:moveTo>
                    <a:cubicBezTo>
                      <a:pt x="124" y="76"/>
                      <a:pt x="124" y="76"/>
                      <a:pt x="124" y="76"/>
                    </a:cubicBezTo>
                    <a:cubicBezTo>
                      <a:pt x="122" y="85"/>
                      <a:pt x="122" y="85"/>
                      <a:pt x="122" y="85"/>
                    </a:cubicBezTo>
                    <a:cubicBezTo>
                      <a:pt x="122" y="86"/>
                      <a:pt x="122" y="86"/>
                      <a:pt x="122" y="86"/>
                    </a:cubicBezTo>
                    <a:cubicBezTo>
                      <a:pt x="122" y="87"/>
                      <a:pt x="122" y="87"/>
                      <a:pt x="122" y="87"/>
                    </a:cubicBezTo>
                    <a:cubicBezTo>
                      <a:pt x="121" y="89"/>
                      <a:pt x="120" y="92"/>
                      <a:pt x="120" y="95"/>
                    </a:cubicBezTo>
                    <a:cubicBezTo>
                      <a:pt x="119" y="97"/>
                      <a:pt x="119" y="97"/>
                      <a:pt x="119" y="97"/>
                    </a:cubicBezTo>
                    <a:cubicBezTo>
                      <a:pt x="119" y="99"/>
                      <a:pt x="119" y="99"/>
                      <a:pt x="119" y="99"/>
                    </a:cubicBezTo>
                    <a:cubicBezTo>
                      <a:pt x="119" y="99"/>
                      <a:pt x="119" y="99"/>
                      <a:pt x="119" y="99"/>
                    </a:cubicBezTo>
                    <a:cubicBezTo>
                      <a:pt x="119" y="99"/>
                      <a:pt x="119" y="99"/>
                      <a:pt x="119" y="99"/>
                    </a:cubicBezTo>
                    <a:cubicBezTo>
                      <a:pt x="119" y="99"/>
                      <a:pt x="118" y="98"/>
                      <a:pt x="118" y="98"/>
                    </a:cubicBezTo>
                    <a:cubicBezTo>
                      <a:pt x="117" y="98"/>
                      <a:pt x="116" y="98"/>
                      <a:pt x="115" y="98"/>
                    </a:cubicBezTo>
                    <a:cubicBezTo>
                      <a:pt x="114" y="97"/>
                      <a:pt x="112" y="97"/>
                      <a:pt x="110" y="97"/>
                    </a:cubicBezTo>
                    <a:cubicBezTo>
                      <a:pt x="111" y="94"/>
                      <a:pt x="111" y="94"/>
                      <a:pt x="111" y="94"/>
                    </a:cubicBezTo>
                    <a:cubicBezTo>
                      <a:pt x="111" y="92"/>
                      <a:pt x="111" y="92"/>
                      <a:pt x="111" y="92"/>
                    </a:cubicBezTo>
                    <a:cubicBezTo>
                      <a:pt x="112" y="89"/>
                      <a:pt x="112" y="87"/>
                      <a:pt x="113" y="84"/>
                    </a:cubicBezTo>
                    <a:cubicBezTo>
                      <a:pt x="113" y="83"/>
                      <a:pt x="113" y="83"/>
                      <a:pt x="113" y="83"/>
                    </a:cubicBezTo>
                    <a:cubicBezTo>
                      <a:pt x="115" y="76"/>
                      <a:pt x="115" y="76"/>
                      <a:pt x="115" y="76"/>
                    </a:cubicBezTo>
                    <a:cubicBezTo>
                      <a:pt x="116" y="71"/>
                      <a:pt x="116" y="71"/>
                      <a:pt x="116" y="71"/>
                    </a:cubicBezTo>
                    <a:cubicBezTo>
                      <a:pt x="116" y="71"/>
                      <a:pt x="116" y="70"/>
                      <a:pt x="117" y="69"/>
                    </a:cubicBezTo>
                    <a:cubicBezTo>
                      <a:pt x="117" y="68"/>
                      <a:pt x="119" y="67"/>
                      <a:pt x="120" y="67"/>
                    </a:cubicBezTo>
                    <a:cubicBezTo>
                      <a:pt x="122" y="67"/>
                      <a:pt x="124" y="68"/>
                      <a:pt x="124" y="70"/>
                    </a:cubicBezTo>
                    <a:cubicBezTo>
                      <a:pt x="125" y="71"/>
                      <a:pt x="125" y="72"/>
                      <a:pt x="125" y="73"/>
                    </a:cubicBezTo>
                    <a:close/>
                    <a:moveTo>
                      <a:pt x="112" y="70"/>
                    </a:moveTo>
                    <a:cubicBezTo>
                      <a:pt x="111" y="71"/>
                      <a:pt x="111" y="71"/>
                      <a:pt x="111" y="71"/>
                    </a:cubicBezTo>
                    <a:cubicBezTo>
                      <a:pt x="111" y="73"/>
                      <a:pt x="111" y="73"/>
                      <a:pt x="111" y="73"/>
                    </a:cubicBezTo>
                    <a:cubicBezTo>
                      <a:pt x="109" y="80"/>
                      <a:pt x="109" y="80"/>
                      <a:pt x="109" y="80"/>
                    </a:cubicBezTo>
                    <a:cubicBezTo>
                      <a:pt x="108" y="83"/>
                      <a:pt x="108" y="83"/>
                      <a:pt x="108" y="83"/>
                    </a:cubicBezTo>
                    <a:cubicBezTo>
                      <a:pt x="108" y="87"/>
                      <a:pt x="108" y="87"/>
                      <a:pt x="108" y="87"/>
                    </a:cubicBezTo>
                    <a:cubicBezTo>
                      <a:pt x="106" y="96"/>
                      <a:pt x="106" y="96"/>
                      <a:pt x="106" y="96"/>
                    </a:cubicBezTo>
                    <a:cubicBezTo>
                      <a:pt x="105" y="96"/>
                      <a:pt x="105" y="96"/>
                      <a:pt x="105" y="96"/>
                    </a:cubicBezTo>
                    <a:cubicBezTo>
                      <a:pt x="105" y="96"/>
                      <a:pt x="105" y="96"/>
                      <a:pt x="105" y="96"/>
                    </a:cubicBezTo>
                    <a:cubicBezTo>
                      <a:pt x="102" y="96"/>
                      <a:pt x="100" y="96"/>
                      <a:pt x="97" y="96"/>
                    </a:cubicBezTo>
                    <a:cubicBezTo>
                      <a:pt x="98" y="93"/>
                      <a:pt x="98" y="93"/>
                      <a:pt x="98" y="93"/>
                    </a:cubicBezTo>
                    <a:cubicBezTo>
                      <a:pt x="99" y="91"/>
                      <a:pt x="99" y="88"/>
                      <a:pt x="100" y="86"/>
                    </a:cubicBezTo>
                    <a:cubicBezTo>
                      <a:pt x="101" y="83"/>
                      <a:pt x="101" y="83"/>
                      <a:pt x="101" y="83"/>
                    </a:cubicBezTo>
                    <a:cubicBezTo>
                      <a:pt x="101" y="79"/>
                      <a:pt x="101" y="79"/>
                      <a:pt x="101" y="79"/>
                    </a:cubicBezTo>
                    <a:cubicBezTo>
                      <a:pt x="102" y="77"/>
                      <a:pt x="102" y="77"/>
                      <a:pt x="102" y="77"/>
                    </a:cubicBezTo>
                    <a:cubicBezTo>
                      <a:pt x="103" y="75"/>
                      <a:pt x="103" y="72"/>
                      <a:pt x="104" y="70"/>
                    </a:cubicBezTo>
                    <a:cubicBezTo>
                      <a:pt x="104" y="68"/>
                      <a:pt x="105" y="67"/>
                      <a:pt x="106" y="67"/>
                    </a:cubicBezTo>
                    <a:cubicBezTo>
                      <a:pt x="106" y="66"/>
                      <a:pt x="106" y="66"/>
                      <a:pt x="107" y="66"/>
                    </a:cubicBezTo>
                    <a:cubicBezTo>
                      <a:pt x="109" y="65"/>
                      <a:pt x="113" y="66"/>
                      <a:pt x="112" y="70"/>
                    </a:cubicBezTo>
                    <a:close/>
                    <a:moveTo>
                      <a:pt x="101" y="69"/>
                    </a:moveTo>
                    <a:cubicBezTo>
                      <a:pt x="101" y="70"/>
                      <a:pt x="101" y="70"/>
                      <a:pt x="101" y="70"/>
                    </a:cubicBezTo>
                    <a:cubicBezTo>
                      <a:pt x="99" y="79"/>
                      <a:pt x="99" y="79"/>
                      <a:pt x="99" y="79"/>
                    </a:cubicBezTo>
                    <a:cubicBezTo>
                      <a:pt x="98" y="81"/>
                      <a:pt x="98" y="81"/>
                      <a:pt x="98" y="81"/>
                    </a:cubicBezTo>
                    <a:cubicBezTo>
                      <a:pt x="98" y="83"/>
                      <a:pt x="98" y="83"/>
                      <a:pt x="98" y="83"/>
                    </a:cubicBezTo>
                    <a:cubicBezTo>
                      <a:pt x="96" y="88"/>
                      <a:pt x="96" y="88"/>
                      <a:pt x="96" y="88"/>
                    </a:cubicBezTo>
                    <a:cubicBezTo>
                      <a:pt x="95" y="95"/>
                      <a:pt x="95" y="95"/>
                      <a:pt x="95" y="95"/>
                    </a:cubicBezTo>
                    <a:cubicBezTo>
                      <a:pt x="94" y="96"/>
                      <a:pt x="94" y="96"/>
                      <a:pt x="94" y="96"/>
                    </a:cubicBezTo>
                    <a:cubicBezTo>
                      <a:pt x="93" y="96"/>
                      <a:pt x="93" y="96"/>
                      <a:pt x="93" y="96"/>
                    </a:cubicBezTo>
                    <a:cubicBezTo>
                      <a:pt x="91" y="96"/>
                      <a:pt x="89" y="96"/>
                      <a:pt x="87" y="96"/>
                    </a:cubicBezTo>
                    <a:cubicBezTo>
                      <a:pt x="88" y="93"/>
                      <a:pt x="88" y="93"/>
                      <a:pt x="88" y="93"/>
                    </a:cubicBezTo>
                    <a:cubicBezTo>
                      <a:pt x="90" y="87"/>
                      <a:pt x="90" y="87"/>
                      <a:pt x="90" y="87"/>
                    </a:cubicBezTo>
                    <a:cubicBezTo>
                      <a:pt x="90" y="84"/>
                      <a:pt x="90" y="84"/>
                      <a:pt x="90" y="84"/>
                    </a:cubicBezTo>
                    <a:cubicBezTo>
                      <a:pt x="91" y="83"/>
                      <a:pt x="91" y="83"/>
                      <a:pt x="91" y="83"/>
                    </a:cubicBezTo>
                    <a:cubicBezTo>
                      <a:pt x="91" y="80"/>
                      <a:pt x="92" y="77"/>
                      <a:pt x="93" y="75"/>
                    </a:cubicBezTo>
                    <a:cubicBezTo>
                      <a:pt x="94" y="70"/>
                      <a:pt x="94" y="70"/>
                      <a:pt x="94" y="70"/>
                    </a:cubicBezTo>
                    <a:cubicBezTo>
                      <a:pt x="94" y="70"/>
                      <a:pt x="94" y="70"/>
                      <a:pt x="94" y="70"/>
                    </a:cubicBezTo>
                    <a:cubicBezTo>
                      <a:pt x="95" y="66"/>
                      <a:pt x="99" y="65"/>
                      <a:pt x="100" y="66"/>
                    </a:cubicBezTo>
                    <a:cubicBezTo>
                      <a:pt x="101" y="67"/>
                      <a:pt x="101" y="68"/>
                      <a:pt x="101" y="69"/>
                    </a:cubicBezTo>
                    <a:close/>
                    <a:moveTo>
                      <a:pt x="92" y="71"/>
                    </a:moveTo>
                    <a:cubicBezTo>
                      <a:pt x="92" y="72"/>
                      <a:pt x="92" y="72"/>
                      <a:pt x="92" y="72"/>
                    </a:cubicBezTo>
                    <a:cubicBezTo>
                      <a:pt x="90" y="76"/>
                      <a:pt x="90" y="76"/>
                      <a:pt x="90" y="76"/>
                    </a:cubicBezTo>
                    <a:cubicBezTo>
                      <a:pt x="88" y="84"/>
                      <a:pt x="88" y="84"/>
                      <a:pt x="88" y="84"/>
                    </a:cubicBezTo>
                    <a:cubicBezTo>
                      <a:pt x="88" y="86"/>
                      <a:pt x="88" y="86"/>
                      <a:pt x="88" y="86"/>
                    </a:cubicBezTo>
                    <a:cubicBezTo>
                      <a:pt x="87" y="88"/>
                      <a:pt x="87" y="88"/>
                      <a:pt x="87" y="88"/>
                    </a:cubicBezTo>
                    <a:cubicBezTo>
                      <a:pt x="86" y="91"/>
                      <a:pt x="86" y="93"/>
                      <a:pt x="85" y="95"/>
                    </a:cubicBezTo>
                    <a:cubicBezTo>
                      <a:pt x="85" y="96"/>
                      <a:pt x="85" y="96"/>
                      <a:pt x="85" y="96"/>
                    </a:cubicBezTo>
                    <a:cubicBezTo>
                      <a:pt x="84" y="97"/>
                      <a:pt x="84" y="97"/>
                      <a:pt x="83" y="97"/>
                    </a:cubicBezTo>
                    <a:cubicBezTo>
                      <a:pt x="82" y="97"/>
                      <a:pt x="80" y="97"/>
                      <a:pt x="79" y="97"/>
                    </a:cubicBezTo>
                    <a:cubicBezTo>
                      <a:pt x="80" y="93"/>
                      <a:pt x="80" y="93"/>
                      <a:pt x="80" y="93"/>
                    </a:cubicBezTo>
                    <a:cubicBezTo>
                      <a:pt x="81" y="91"/>
                      <a:pt x="81" y="91"/>
                      <a:pt x="81" y="91"/>
                    </a:cubicBezTo>
                    <a:cubicBezTo>
                      <a:pt x="83" y="84"/>
                      <a:pt x="83" y="84"/>
                      <a:pt x="83" y="84"/>
                    </a:cubicBezTo>
                    <a:cubicBezTo>
                      <a:pt x="84" y="81"/>
                      <a:pt x="84" y="81"/>
                      <a:pt x="84" y="81"/>
                    </a:cubicBezTo>
                    <a:cubicBezTo>
                      <a:pt x="85" y="76"/>
                      <a:pt x="85" y="76"/>
                      <a:pt x="85" y="76"/>
                    </a:cubicBezTo>
                    <a:cubicBezTo>
                      <a:pt x="86" y="71"/>
                      <a:pt x="86" y="71"/>
                      <a:pt x="86" y="71"/>
                    </a:cubicBezTo>
                    <a:cubicBezTo>
                      <a:pt x="88" y="66"/>
                      <a:pt x="93" y="66"/>
                      <a:pt x="92" y="71"/>
                    </a:cubicBezTo>
                    <a:close/>
                    <a:moveTo>
                      <a:pt x="84" y="72"/>
                    </a:moveTo>
                    <a:cubicBezTo>
                      <a:pt x="82" y="78"/>
                      <a:pt x="82" y="78"/>
                      <a:pt x="82" y="78"/>
                    </a:cubicBezTo>
                    <a:cubicBezTo>
                      <a:pt x="81" y="82"/>
                      <a:pt x="81" y="82"/>
                      <a:pt x="81" y="82"/>
                    </a:cubicBezTo>
                    <a:cubicBezTo>
                      <a:pt x="80" y="85"/>
                      <a:pt x="80" y="85"/>
                      <a:pt x="80" y="85"/>
                    </a:cubicBezTo>
                    <a:cubicBezTo>
                      <a:pt x="78" y="92"/>
                      <a:pt x="78" y="92"/>
                      <a:pt x="78" y="92"/>
                    </a:cubicBezTo>
                    <a:cubicBezTo>
                      <a:pt x="77" y="95"/>
                      <a:pt x="77" y="95"/>
                      <a:pt x="77" y="95"/>
                    </a:cubicBezTo>
                    <a:cubicBezTo>
                      <a:pt x="77" y="98"/>
                      <a:pt x="77" y="98"/>
                      <a:pt x="77" y="98"/>
                    </a:cubicBezTo>
                    <a:cubicBezTo>
                      <a:pt x="75" y="98"/>
                      <a:pt x="73" y="98"/>
                      <a:pt x="72" y="99"/>
                    </a:cubicBezTo>
                    <a:cubicBezTo>
                      <a:pt x="72" y="98"/>
                      <a:pt x="72" y="98"/>
                      <a:pt x="72" y="98"/>
                    </a:cubicBezTo>
                    <a:cubicBezTo>
                      <a:pt x="73" y="96"/>
                      <a:pt x="73" y="96"/>
                      <a:pt x="73" y="96"/>
                    </a:cubicBezTo>
                    <a:cubicBezTo>
                      <a:pt x="74" y="92"/>
                      <a:pt x="75" y="89"/>
                      <a:pt x="76" y="86"/>
                    </a:cubicBezTo>
                    <a:cubicBezTo>
                      <a:pt x="76" y="86"/>
                      <a:pt x="76" y="86"/>
                      <a:pt x="76" y="86"/>
                    </a:cubicBezTo>
                    <a:cubicBezTo>
                      <a:pt x="77" y="81"/>
                      <a:pt x="77" y="81"/>
                      <a:pt x="77" y="81"/>
                    </a:cubicBezTo>
                    <a:cubicBezTo>
                      <a:pt x="78" y="78"/>
                      <a:pt x="78" y="76"/>
                      <a:pt x="79" y="73"/>
                    </a:cubicBezTo>
                    <a:cubicBezTo>
                      <a:pt x="81" y="68"/>
                      <a:pt x="85" y="67"/>
                      <a:pt x="84" y="72"/>
                    </a:cubicBezTo>
                    <a:close/>
                    <a:moveTo>
                      <a:pt x="73" y="103"/>
                    </a:moveTo>
                    <a:cubicBezTo>
                      <a:pt x="74" y="103"/>
                      <a:pt x="74" y="104"/>
                      <a:pt x="74" y="107"/>
                    </a:cubicBezTo>
                    <a:cubicBezTo>
                      <a:pt x="73" y="109"/>
                      <a:pt x="73" y="109"/>
                      <a:pt x="73" y="109"/>
                    </a:cubicBezTo>
                    <a:cubicBezTo>
                      <a:pt x="71" y="118"/>
                      <a:pt x="71" y="118"/>
                      <a:pt x="71" y="118"/>
                    </a:cubicBezTo>
                    <a:cubicBezTo>
                      <a:pt x="70" y="120"/>
                      <a:pt x="70" y="120"/>
                      <a:pt x="70" y="120"/>
                    </a:cubicBezTo>
                    <a:cubicBezTo>
                      <a:pt x="70" y="120"/>
                      <a:pt x="70" y="120"/>
                      <a:pt x="70" y="120"/>
                    </a:cubicBezTo>
                    <a:cubicBezTo>
                      <a:pt x="68" y="128"/>
                      <a:pt x="68" y="128"/>
                      <a:pt x="68" y="128"/>
                    </a:cubicBezTo>
                    <a:cubicBezTo>
                      <a:pt x="67" y="131"/>
                      <a:pt x="67" y="131"/>
                      <a:pt x="67" y="131"/>
                    </a:cubicBezTo>
                    <a:cubicBezTo>
                      <a:pt x="67" y="132"/>
                      <a:pt x="67" y="132"/>
                      <a:pt x="67" y="132"/>
                    </a:cubicBezTo>
                    <a:cubicBezTo>
                      <a:pt x="66" y="134"/>
                      <a:pt x="66" y="134"/>
                      <a:pt x="66" y="134"/>
                    </a:cubicBezTo>
                    <a:cubicBezTo>
                      <a:pt x="64" y="134"/>
                      <a:pt x="64" y="134"/>
                      <a:pt x="64" y="134"/>
                    </a:cubicBezTo>
                    <a:cubicBezTo>
                      <a:pt x="62" y="134"/>
                      <a:pt x="62" y="134"/>
                      <a:pt x="62" y="134"/>
                    </a:cubicBezTo>
                    <a:cubicBezTo>
                      <a:pt x="61" y="134"/>
                      <a:pt x="61" y="134"/>
                      <a:pt x="61" y="134"/>
                    </a:cubicBezTo>
                    <a:cubicBezTo>
                      <a:pt x="62" y="132"/>
                      <a:pt x="62" y="132"/>
                      <a:pt x="62" y="132"/>
                    </a:cubicBezTo>
                    <a:cubicBezTo>
                      <a:pt x="63" y="129"/>
                      <a:pt x="64" y="126"/>
                      <a:pt x="65" y="123"/>
                    </a:cubicBezTo>
                    <a:cubicBezTo>
                      <a:pt x="65" y="122"/>
                      <a:pt x="65" y="122"/>
                      <a:pt x="65" y="122"/>
                    </a:cubicBezTo>
                    <a:cubicBezTo>
                      <a:pt x="65" y="121"/>
                      <a:pt x="65" y="121"/>
                      <a:pt x="65" y="121"/>
                    </a:cubicBezTo>
                    <a:cubicBezTo>
                      <a:pt x="66" y="118"/>
                      <a:pt x="67" y="115"/>
                      <a:pt x="68" y="112"/>
                    </a:cubicBezTo>
                    <a:cubicBezTo>
                      <a:pt x="69" y="108"/>
                      <a:pt x="69" y="108"/>
                      <a:pt x="69" y="108"/>
                    </a:cubicBezTo>
                    <a:cubicBezTo>
                      <a:pt x="69" y="106"/>
                      <a:pt x="70" y="105"/>
                      <a:pt x="71" y="105"/>
                    </a:cubicBezTo>
                    <a:cubicBezTo>
                      <a:pt x="71" y="104"/>
                      <a:pt x="72" y="103"/>
                      <a:pt x="73" y="103"/>
                    </a:cubicBezTo>
                    <a:close/>
                    <a:moveTo>
                      <a:pt x="63" y="139"/>
                    </a:moveTo>
                    <a:cubicBezTo>
                      <a:pt x="64" y="140"/>
                      <a:pt x="64" y="141"/>
                      <a:pt x="63" y="143"/>
                    </a:cubicBezTo>
                    <a:cubicBezTo>
                      <a:pt x="63" y="146"/>
                      <a:pt x="63" y="146"/>
                      <a:pt x="63" y="146"/>
                    </a:cubicBezTo>
                    <a:cubicBezTo>
                      <a:pt x="62" y="150"/>
                      <a:pt x="62" y="150"/>
                      <a:pt x="62" y="150"/>
                    </a:cubicBezTo>
                    <a:cubicBezTo>
                      <a:pt x="60" y="156"/>
                      <a:pt x="60" y="156"/>
                      <a:pt x="60" y="156"/>
                    </a:cubicBezTo>
                    <a:cubicBezTo>
                      <a:pt x="59" y="157"/>
                      <a:pt x="59" y="157"/>
                      <a:pt x="59" y="157"/>
                    </a:cubicBezTo>
                    <a:cubicBezTo>
                      <a:pt x="57" y="167"/>
                      <a:pt x="57" y="167"/>
                      <a:pt x="57" y="167"/>
                    </a:cubicBezTo>
                    <a:cubicBezTo>
                      <a:pt x="56" y="170"/>
                      <a:pt x="56" y="170"/>
                      <a:pt x="56" y="170"/>
                    </a:cubicBezTo>
                    <a:cubicBezTo>
                      <a:pt x="56" y="171"/>
                      <a:pt x="56" y="171"/>
                      <a:pt x="56" y="171"/>
                    </a:cubicBezTo>
                    <a:cubicBezTo>
                      <a:pt x="56" y="171"/>
                      <a:pt x="56" y="171"/>
                      <a:pt x="56" y="171"/>
                    </a:cubicBezTo>
                    <a:cubicBezTo>
                      <a:pt x="54" y="172"/>
                      <a:pt x="54" y="172"/>
                      <a:pt x="54" y="172"/>
                    </a:cubicBezTo>
                    <a:cubicBezTo>
                      <a:pt x="53" y="172"/>
                      <a:pt x="53" y="172"/>
                      <a:pt x="53" y="172"/>
                    </a:cubicBezTo>
                    <a:cubicBezTo>
                      <a:pt x="52" y="172"/>
                      <a:pt x="51" y="172"/>
                      <a:pt x="51" y="172"/>
                    </a:cubicBezTo>
                    <a:cubicBezTo>
                      <a:pt x="51" y="171"/>
                      <a:pt x="51" y="171"/>
                      <a:pt x="51" y="171"/>
                    </a:cubicBezTo>
                    <a:cubicBezTo>
                      <a:pt x="52" y="167"/>
                      <a:pt x="53" y="163"/>
                      <a:pt x="54" y="160"/>
                    </a:cubicBezTo>
                    <a:cubicBezTo>
                      <a:pt x="55" y="158"/>
                      <a:pt x="55" y="158"/>
                      <a:pt x="55" y="158"/>
                    </a:cubicBezTo>
                    <a:cubicBezTo>
                      <a:pt x="56" y="154"/>
                      <a:pt x="56" y="154"/>
                      <a:pt x="56" y="154"/>
                    </a:cubicBezTo>
                    <a:cubicBezTo>
                      <a:pt x="57" y="149"/>
                      <a:pt x="57" y="149"/>
                      <a:pt x="57" y="149"/>
                    </a:cubicBezTo>
                    <a:cubicBezTo>
                      <a:pt x="59" y="144"/>
                      <a:pt x="59" y="144"/>
                      <a:pt x="59" y="144"/>
                    </a:cubicBezTo>
                    <a:cubicBezTo>
                      <a:pt x="59" y="143"/>
                      <a:pt x="59" y="142"/>
                      <a:pt x="59" y="142"/>
                    </a:cubicBezTo>
                    <a:cubicBezTo>
                      <a:pt x="60" y="140"/>
                      <a:pt x="62" y="139"/>
                      <a:pt x="63" y="139"/>
                    </a:cubicBezTo>
                    <a:close/>
                    <a:moveTo>
                      <a:pt x="52" y="184"/>
                    </a:moveTo>
                    <a:cubicBezTo>
                      <a:pt x="52" y="185"/>
                      <a:pt x="52" y="185"/>
                      <a:pt x="52" y="185"/>
                    </a:cubicBezTo>
                    <a:cubicBezTo>
                      <a:pt x="50" y="190"/>
                      <a:pt x="50" y="190"/>
                      <a:pt x="50" y="190"/>
                    </a:cubicBezTo>
                    <a:cubicBezTo>
                      <a:pt x="49" y="196"/>
                      <a:pt x="49" y="196"/>
                      <a:pt x="49" y="196"/>
                    </a:cubicBezTo>
                    <a:cubicBezTo>
                      <a:pt x="48" y="199"/>
                      <a:pt x="48" y="199"/>
                      <a:pt x="48" y="199"/>
                    </a:cubicBezTo>
                    <a:cubicBezTo>
                      <a:pt x="47" y="202"/>
                      <a:pt x="46" y="206"/>
                      <a:pt x="45" y="210"/>
                    </a:cubicBezTo>
                    <a:cubicBezTo>
                      <a:pt x="44" y="212"/>
                      <a:pt x="44" y="212"/>
                      <a:pt x="44" y="212"/>
                    </a:cubicBezTo>
                    <a:cubicBezTo>
                      <a:pt x="44" y="213"/>
                      <a:pt x="44" y="213"/>
                      <a:pt x="44" y="213"/>
                    </a:cubicBezTo>
                    <a:cubicBezTo>
                      <a:pt x="42" y="214"/>
                      <a:pt x="42" y="214"/>
                      <a:pt x="42" y="214"/>
                    </a:cubicBezTo>
                    <a:cubicBezTo>
                      <a:pt x="39" y="214"/>
                      <a:pt x="39" y="214"/>
                      <a:pt x="39" y="214"/>
                    </a:cubicBezTo>
                    <a:cubicBezTo>
                      <a:pt x="39" y="214"/>
                      <a:pt x="39" y="214"/>
                      <a:pt x="39" y="214"/>
                    </a:cubicBezTo>
                    <a:cubicBezTo>
                      <a:pt x="40" y="209"/>
                      <a:pt x="41" y="204"/>
                      <a:pt x="43" y="200"/>
                    </a:cubicBezTo>
                    <a:cubicBezTo>
                      <a:pt x="43" y="199"/>
                      <a:pt x="43" y="199"/>
                      <a:pt x="43" y="199"/>
                    </a:cubicBezTo>
                    <a:cubicBezTo>
                      <a:pt x="44" y="194"/>
                      <a:pt x="44" y="194"/>
                      <a:pt x="44" y="194"/>
                    </a:cubicBezTo>
                    <a:cubicBezTo>
                      <a:pt x="45" y="189"/>
                      <a:pt x="45" y="189"/>
                      <a:pt x="45" y="189"/>
                    </a:cubicBezTo>
                    <a:cubicBezTo>
                      <a:pt x="47" y="184"/>
                      <a:pt x="47" y="184"/>
                      <a:pt x="47" y="184"/>
                    </a:cubicBezTo>
                    <a:cubicBezTo>
                      <a:pt x="47" y="183"/>
                      <a:pt x="48" y="182"/>
                      <a:pt x="49" y="181"/>
                    </a:cubicBezTo>
                    <a:cubicBezTo>
                      <a:pt x="49" y="180"/>
                      <a:pt x="50" y="180"/>
                      <a:pt x="50" y="180"/>
                    </a:cubicBezTo>
                    <a:cubicBezTo>
                      <a:pt x="52" y="179"/>
                      <a:pt x="53" y="181"/>
                      <a:pt x="52" y="184"/>
                    </a:cubicBezTo>
                    <a:close/>
                    <a:moveTo>
                      <a:pt x="40" y="262"/>
                    </a:moveTo>
                    <a:cubicBezTo>
                      <a:pt x="40" y="262"/>
                      <a:pt x="40" y="262"/>
                      <a:pt x="40" y="262"/>
                    </a:cubicBezTo>
                    <a:cubicBezTo>
                      <a:pt x="33" y="261"/>
                      <a:pt x="33" y="261"/>
                      <a:pt x="33" y="261"/>
                    </a:cubicBezTo>
                    <a:cubicBezTo>
                      <a:pt x="35" y="255"/>
                      <a:pt x="35" y="255"/>
                      <a:pt x="35" y="255"/>
                    </a:cubicBezTo>
                    <a:cubicBezTo>
                      <a:pt x="36" y="250"/>
                      <a:pt x="36" y="250"/>
                      <a:pt x="36" y="250"/>
                    </a:cubicBezTo>
                    <a:cubicBezTo>
                      <a:pt x="38" y="246"/>
                      <a:pt x="38" y="246"/>
                      <a:pt x="38" y="246"/>
                    </a:cubicBezTo>
                    <a:cubicBezTo>
                      <a:pt x="38" y="244"/>
                      <a:pt x="38" y="244"/>
                      <a:pt x="38" y="244"/>
                    </a:cubicBezTo>
                    <a:cubicBezTo>
                      <a:pt x="40" y="238"/>
                      <a:pt x="40" y="238"/>
                      <a:pt x="40" y="238"/>
                    </a:cubicBezTo>
                    <a:cubicBezTo>
                      <a:pt x="41" y="234"/>
                      <a:pt x="42" y="231"/>
                      <a:pt x="43" y="227"/>
                    </a:cubicBezTo>
                    <a:cubicBezTo>
                      <a:pt x="45" y="220"/>
                      <a:pt x="51" y="220"/>
                      <a:pt x="49" y="227"/>
                    </a:cubicBezTo>
                    <a:cubicBezTo>
                      <a:pt x="48" y="233"/>
                      <a:pt x="48" y="233"/>
                      <a:pt x="48" y="233"/>
                    </a:cubicBezTo>
                    <a:cubicBezTo>
                      <a:pt x="46" y="240"/>
                      <a:pt x="46" y="240"/>
                      <a:pt x="46" y="240"/>
                    </a:cubicBezTo>
                    <a:cubicBezTo>
                      <a:pt x="45" y="245"/>
                      <a:pt x="45" y="245"/>
                      <a:pt x="45" y="245"/>
                    </a:cubicBezTo>
                    <a:cubicBezTo>
                      <a:pt x="45" y="245"/>
                      <a:pt x="45" y="245"/>
                      <a:pt x="45" y="245"/>
                    </a:cubicBezTo>
                    <a:cubicBezTo>
                      <a:pt x="43" y="250"/>
                      <a:pt x="43" y="250"/>
                      <a:pt x="43" y="250"/>
                    </a:cubicBezTo>
                    <a:cubicBezTo>
                      <a:pt x="42" y="254"/>
                      <a:pt x="41" y="258"/>
                      <a:pt x="40" y="262"/>
                    </a:cubicBezTo>
                    <a:close/>
                    <a:moveTo>
                      <a:pt x="52" y="262"/>
                    </a:moveTo>
                    <a:cubicBezTo>
                      <a:pt x="51" y="265"/>
                      <a:pt x="51" y="265"/>
                      <a:pt x="51" y="265"/>
                    </a:cubicBezTo>
                    <a:cubicBezTo>
                      <a:pt x="48" y="264"/>
                      <a:pt x="48" y="264"/>
                      <a:pt x="48" y="264"/>
                    </a:cubicBezTo>
                    <a:cubicBezTo>
                      <a:pt x="43" y="263"/>
                      <a:pt x="43" y="263"/>
                      <a:pt x="43" y="263"/>
                    </a:cubicBezTo>
                    <a:cubicBezTo>
                      <a:pt x="44" y="260"/>
                      <a:pt x="44" y="260"/>
                      <a:pt x="44" y="260"/>
                    </a:cubicBezTo>
                    <a:cubicBezTo>
                      <a:pt x="47" y="247"/>
                      <a:pt x="47" y="247"/>
                      <a:pt x="47" y="247"/>
                    </a:cubicBezTo>
                    <a:cubicBezTo>
                      <a:pt x="47" y="245"/>
                      <a:pt x="47" y="245"/>
                      <a:pt x="47" y="245"/>
                    </a:cubicBezTo>
                    <a:cubicBezTo>
                      <a:pt x="48" y="242"/>
                      <a:pt x="48" y="242"/>
                      <a:pt x="48" y="242"/>
                    </a:cubicBezTo>
                    <a:cubicBezTo>
                      <a:pt x="49" y="238"/>
                      <a:pt x="49" y="238"/>
                      <a:pt x="49" y="238"/>
                    </a:cubicBezTo>
                    <a:cubicBezTo>
                      <a:pt x="51" y="231"/>
                      <a:pt x="51" y="231"/>
                      <a:pt x="51" y="231"/>
                    </a:cubicBezTo>
                    <a:cubicBezTo>
                      <a:pt x="52" y="228"/>
                      <a:pt x="52" y="228"/>
                      <a:pt x="52" y="228"/>
                    </a:cubicBezTo>
                    <a:cubicBezTo>
                      <a:pt x="54" y="221"/>
                      <a:pt x="59" y="221"/>
                      <a:pt x="60" y="225"/>
                    </a:cubicBezTo>
                    <a:cubicBezTo>
                      <a:pt x="61" y="226"/>
                      <a:pt x="61" y="227"/>
                      <a:pt x="60" y="228"/>
                    </a:cubicBezTo>
                    <a:cubicBezTo>
                      <a:pt x="59" y="232"/>
                      <a:pt x="59" y="232"/>
                      <a:pt x="59" y="232"/>
                    </a:cubicBezTo>
                    <a:cubicBezTo>
                      <a:pt x="58" y="236"/>
                      <a:pt x="58" y="236"/>
                      <a:pt x="58" y="236"/>
                    </a:cubicBezTo>
                    <a:cubicBezTo>
                      <a:pt x="57" y="241"/>
                      <a:pt x="57" y="241"/>
                      <a:pt x="57" y="241"/>
                    </a:cubicBezTo>
                    <a:cubicBezTo>
                      <a:pt x="56" y="246"/>
                      <a:pt x="56" y="246"/>
                      <a:pt x="56" y="246"/>
                    </a:cubicBezTo>
                    <a:cubicBezTo>
                      <a:pt x="54" y="253"/>
                      <a:pt x="54" y="253"/>
                      <a:pt x="54" y="253"/>
                    </a:cubicBezTo>
                    <a:lnTo>
                      <a:pt x="52" y="262"/>
                    </a:lnTo>
                    <a:close/>
                    <a:moveTo>
                      <a:pt x="68" y="251"/>
                    </a:moveTo>
                    <a:cubicBezTo>
                      <a:pt x="67" y="254"/>
                      <a:pt x="67" y="256"/>
                      <a:pt x="66" y="258"/>
                    </a:cubicBezTo>
                    <a:cubicBezTo>
                      <a:pt x="65" y="265"/>
                      <a:pt x="65" y="265"/>
                      <a:pt x="65" y="265"/>
                    </a:cubicBezTo>
                    <a:cubicBezTo>
                      <a:pt x="64" y="267"/>
                      <a:pt x="64" y="267"/>
                      <a:pt x="64" y="267"/>
                    </a:cubicBezTo>
                    <a:cubicBezTo>
                      <a:pt x="62" y="267"/>
                      <a:pt x="62" y="267"/>
                      <a:pt x="62" y="267"/>
                    </a:cubicBezTo>
                    <a:cubicBezTo>
                      <a:pt x="60" y="266"/>
                      <a:pt x="57" y="266"/>
                      <a:pt x="55" y="265"/>
                    </a:cubicBezTo>
                    <a:cubicBezTo>
                      <a:pt x="54" y="265"/>
                      <a:pt x="54" y="265"/>
                      <a:pt x="54" y="265"/>
                    </a:cubicBezTo>
                    <a:cubicBezTo>
                      <a:pt x="56" y="259"/>
                      <a:pt x="56" y="259"/>
                      <a:pt x="56" y="259"/>
                    </a:cubicBezTo>
                    <a:cubicBezTo>
                      <a:pt x="58" y="250"/>
                      <a:pt x="58" y="250"/>
                      <a:pt x="58" y="250"/>
                    </a:cubicBezTo>
                    <a:cubicBezTo>
                      <a:pt x="59" y="247"/>
                      <a:pt x="59" y="247"/>
                      <a:pt x="59" y="247"/>
                    </a:cubicBezTo>
                    <a:cubicBezTo>
                      <a:pt x="61" y="238"/>
                      <a:pt x="61" y="238"/>
                      <a:pt x="61" y="238"/>
                    </a:cubicBezTo>
                    <a:cubicBezTo>
                      <a:pt x="63" y="233"/>
                      <a:pt x="63" y="233"/>
                      <a:pt x="63" y="233"/>
                    </a:cubicBezTo>
                    <a:cubicBezTo>
                      <a:pt x="64" y="229"/>
                      <a:pt x="64" y="229"/>
                      <a:pt x="64" y="229"/>
                    </a:cubicBezTo>
                    <a:cubicBezTo>
                      <a:pt x="64" y="229"/>
                      <a:pt x="64" y="229"/>
                      <a:pt x="64" y="229"/>
                    </a:cubicBezTo>
                    <a:cubicBezTo>
                      <a:pt x="65" y="223"/>
                      <a:pt x="69" y="222"/>
                      <a:pt x="72" y="224"/>
                    </a:cubicBezTo>
                    <a:cubicBezTo>
                      <a:pt x="72" y="224"/>
                      <a:pt x="73" y="225"/>
                      <a:pt x="73" y="226"/>
                    </a:cubicBezTo>
                    <a:cubicBezTo>
                      <a:pt x="73" y="227"/>
                      <a:pt x="73" y="229"/>
                      <a:pt x="73" y="230"/>
                    </a:cubicBezTo>
                    <a:cubicBezTo>
                      <a:pt x="73" y="231"/>
                      <a:pt x="73" y="231"/>
                      <a:pt x="73" y="231"/>
                    </a:cubicBezTo>
                    <a:cubicBezTo>
                      <a:pt x="70" y="243"/>
                      <a:pt x="70" y="243"/>
                      <a:pt x="70" y="243"/>
                    </a:cubicBezTo>
                    <a:cubicBezTo>
                      <a:pt x="69" y="249"/>
                      <a:pt x="69" y="249"/>
                      <a:pt x="69" y="249"/>
                    </a:cubicBezTo>
                    <a:lnTo>
                      <a:pt x="68" y="251"/>
                    </a:lnTo>
                    <a:close/>
                    <a:moveTo>
                      <a:pt x="85" y="252"/>
                    </a:moveTo>
                    <a:cubicBezTo>
                      <a:pt x="85" y="253"/>
                      <a:pt x="85" y="253"/>
                      <a:pt x="85" y="253"/>
                    </a:cubicBezTo>
                    <a:cubicBezTo>
                      <a:pt x="84" y="258"/>
                      <a:pt x="83" y="263"/>
                      <a:pt x="82" y="268"/>
                    </a:cubicBezTo>
                    <a:cubicBezTo>
                      <a:pt x="81" y="271"/>
                      <a:pt x="81" y="271"/>
                      <a:pt x="81" y="271"/>
                    </a:cubicBezTo>
                    <a:cubicBezTo>
                      <a:pt x="78" y="271"/>
                      <a:pt x="78" y="271"/>
                      <a:pt x="78" y="271"/>
                    </a:cubicBezTo>
                    <a:cubicBezTo>
                      <a:pt x="75" y="270"/>
                      <a:pt x="72" y="269"/>
                      <a:pt x="70" y="269"/>
                    </a:cubicBezTo>
                    <a:cubicBezTo>
                      <a:pt x="72" y="261"/>
                      <a:pt x="72" y="261"/>
                      <a:pt x="72" y="261"/>
                    </a:cubicBezTo>
                    <a:cubicBezTo>
                      <a:pt x="73" y="254"/>
                      <a:pt x="73" y="254"/>
                      <a:pt x="73" y="254"/>
                    </a:cubicBezTo>
                    <a:cubicBezTo>
                      <a:pt x="74" y="250"/>
                      <a:pt x="74" y="250"/>
                      <a:pt x="74" y="250"/>
                    </a:cubicBezTo>
                    <a:cubicBezTo>
                      <a:pt x="75" y="247"/>
                      <a:pt x="75" y="247"/>
                      <a:pt x="75" y="247"/>
                    </a:cubicBezTo>
                    <a:cubicBezTo>
                      <a:pt x="77" y="238"/>
                      <a:pt x="77" y="238"/>
                      <a:pt x="77" y="238"/>
                    </a:cubicBezTo>
                    <a:cubicBezTo>
                      <a:pt x="78" y="232"/>
                      <a:pt x="78" y="232"/>
                      <a:pt x="78" y="232"/>
                    </a:cubicBezTo>
                    <a:cubicBezTo>
                      <a:pt x="80" y="224"/>
                      <a:pt x="88" y="224"/>
                      <a:pt x="89" y="230"/>
                    </a:cubicBezTo>
                    <a:cubicBezTo>
                      <a:pt x="89" y="231"/>
                      <a:pt x="89" y="233"/>
                      <a:pt x="89" y="234"/>
                    </a:cubicBezTo>
                    <a:cubicBezTo>
                      <a:pt x="88" y="238"/>
                      <a:pt x="88" y="238"/>
                      <a:pt x="88" y="238"/>
                    </a:cubicBezTo>
                    <a:cubicBezTo>
                      <a:pt x="87" y="245"/>
                      <a:pt x="87" y="245"/>
                      <a:pt x="87" y="245"/>
                    </a:cubicBezTo>
                    <a:lnTo>
                      <a:pt x="85" y="252"/>
                    </a:lnTo>
                    <a:close/>
                    <a:moveTo>
                      <a:pt x="97" y="273"/>
                    </a:moveTo>
                    <a:cubicBezTo>
                      <a:pt x="96" y="275"/>
                      <a:pt x="96" y="275"/>
                      <a:pt x="96" y="275"/>
                    </a:cubicBezTo>
                    <a:cubicBezTo>
                      <a:pt x="95" y="274"/>
                      <a:pt x="95" y="274"/>
                      <a:pt x="95" y="274"/>
                    </a:cubicBezTo>
                    <a:cubicBezTo>
                      <a:pt x="93" y="274"/>
                      <a:pt x="91" y="274"/>
                      <a:pt x="90" y="273"/>
                    </a:cubicBezTo>
                    <a:cubicBezTo>
                      <a:pt x="87" y="273"/>
                      <a:pt x="87" y="273"/>
                      <a:pt x="87" y="273"/>
                    </a:cubicBezTo>
                    <a:cubicBezTo>
                      <a:pt x="88" y="264"/>
                      <a:pt x="88" y="264"/>
                      <a:pt x="88" y="264"/>
                    </a:cubicBezTo>
                    <a:cubicBezTo>
                      <a:pt x="91" y="254"/>
                      <a:pt x="91" y="254"/>
                      <a:pt x="91" y="254"/>
                    </a:cubicBezTo>
                    <a:cubicBezTo>
                      <a:pt x="92" y="248"/>
                      <a:pt x="92" y="248"/>
                      <a:pt x="92" y="248"/>
                    </a:cubicBezTo>
                    <a:cubicBezTo>
                      <a:pt x="93" y="241"/>
                      <a:pt x="93" y="241"/>
                      <a:pt x="93" y="241"/>
                    </a:cubicBezTo>
                    <a:cubicBezTo>
                      <a:pt x="95" y="235"/>
                      <a:pt x="95" y="235"/>
                      <a:pt x="95" y="235"/>
                    </a:cubicBezTo>
                    <a:cubicBezTo>
                      <a:pt x="95" y="235"/>
                      <a:pt x="95" y="234"/>
                      <a:pt x="95" y="234"/>
                    </a:cubicBezTo>
                    <a:cubicBezTo>
                      <a:pt x="96" y="230"/>
                      <a:pt x="99" y="229"/>
                      <a:pt x="101" y="230"/>
                    </a:cubicBezTo>
                    <a:cubicBezTo>
                      <a:pt x="102" y="231"/>
                      <a:pt x="103" y="232"/>
                      <a:pt x="104" y="234"/>
                    </a:cubicBezTo>
                    <a:cubicBezTo>
                      <a:pt x="104" y="235"/>
                      <a:pt x="104" y="236"/>
                      <a:pt x="104" y="238"/>
                    </a:cubicBezTo>
                    <a:cubicBezTo>
                      <a:pt x="103" y="240"/>
                      <a:pt x="103" y="240"/>
                      <a:pt x="103" y="240"/>
                    </a:cubicBezTo>
                    <a:cubicBezTo>
                      <a:pt x="102" y="246"/>
                      <a:pt x="101" y="251"/>
                      <a:pt x="100" y="256"/>
                    </a:cubicBezTo>
                    <a:cubicBezTo>
                      <a:pt x="100" y="256"/>
                      <a:pt x="100" y="256"/>
                      <a:pt x="100" y="256"/>
                    </a:cubicBezTo>
                    <a:cubicBezTo>
                      <a:pt x="98" y="268"/>
                      <a:pt x="98" y="268"/>
                      <a:pt x="98" y="268"/>
                    </a:cubicBezTo>
                    <a:lnTo>
                      <a:pt x="97" y="273"/>
                    </a:lnTo>
                    <a:close/>
                    <a:moveTo>
                      <a:pt x="110" y="269"/>
                    </a:moveTo>
                    <a:cubicBezTo>
                      <a:pt x="109" y="272"/>
                      <a:pt x="108" y="275"/>
                      <a:pt x="108" y="278"/>
                    </a:cubicBezTo>
                    <a:cubicBezTo>
                      <a:pt x="105" y="277"/>
                      <a:pt x="102" y="276"/>
                      <a:pt x="100" y="276"/>
                    </a:cubicBezTo>
                    <a:cubicBezTo>
                      <a:pt x="100" y="275"/>
                      <a:pt x="100" y="275"/>
                      <a:pt x="100" y="275"/>
                    </a:cubicBezTo>
                    <a:cubicBezTo>
                      <a:pt x="101" y="270"/>
                      <a:pt x="101" y="270"/>
                      <a:pt x="101" y="270"/>
                    </a:cubicBezTo>
                    <a:cubicBezTo>
                      <a:pt x="102" y="266"/>
                      <a:pt x="102" y="266"/>
                      <a:pt x="102" y="266"/>
                    </a:cubicBezTo>
                    <a:cubicBezTo>
                      <a:pt x="103" y="257"/>
                      <a:pt x="103" y="257"/>
                      <a:pt x="103" y="257"/>
                    </a:cubicBezTo>
                    <a:cubicBezTo>
                      <a:pt x="104" y="254"/>
                      <a:pt x="104" y="254"/>
                      <a:pt x="104" y="254"/>
                    </a:cubicBezTo>
                    <a:cubicBezTo>
                      <a:pt x="107" y="239"/>
                      <a:pt x="107" y="239"/>
                      <a:pt x="107" y="239"/>
                    </a:cubicBezTo>
                    <a:cubicBezTo>
                      <a:pt x="107" y="238"/>
                      <a:pt x="107" y="238"/>
                      <a:pt x="107" y="238"/>
                    </a:cubicBezTo>
                    <a:cubicBezTo>
                      <a:pt x="108" y="234"/>
                      <a:pt x="111" y="233"/>
                      <a:pt x="113" y="234"/>
                    </a:cubicBezTo>
                    <a:cubicBezTo>
                      <a:pt x="114" y="235"/>
                      <a:pt x="115" y="238"/>
                      <a:pt x="115" y="242"/>
                    </a:cubicBezTo>
                    <a:cubicBezTo>
                      <a:pt x="114" y="247"/>
                      <a:pt x="114" y="247"/>
                      <a:pt x="114" y="247"/>
                    </a:cubicBezTo>
                    <a:cubicBezTo>
                      <a:pt x="113" y="251"/>
                      <a:pt x="112" y="256"/>
                      <a:pt x="111" y="260"/>
                    </a:cubicBezTo>
                    <a:cubicBezTo>
                      <a:pt x="111" y="260"/>
                      <a:pt x="111" y="260"/>
                      <a:pt x="111" y="260"/>
                    </a:cubicBezTo>
                    <a:cubicBezTo>
                      <a:pt x="110" y="264"/>
                      <a:pt x="110" y="264"/>
                      <a:pt x="110" y="264"/>
                    </a:cubicBezTo>
                    <a:lnTo>
                      <a:pt x="110" y="269"/>
                    </a:lnTo>
                    <a:close/>
                    <a:moveTo>
                      <a:pt x="111" y="278"/>
                    </a:moveTo>
                    <a:cubicBezTo>
                      <a:pt x="113" y="267"/>
                      <a:pt x="113" y="267"/>
                      <a:pt x="113" y="267"/>
                    </a:cubicBezTo>
                    <a:cubicBezTo>
                      <a:pt x="114" y="262"/>
                      <a:pt x="114" y="262"/>
                      <a:pt x="114" y="262"/>
                    </a:cubicBezTo>
                    <a:cubicBezTo>
                      <a:pt x="114" y="260"/>
                      <a:pt x="114" y="260"/>
                      <a:pt x="114" y="260"/>
                    </a:cubicBezTo>
                    <a:cubicBezTo>
                      <a:pt x="114" y="257"/>
                      <a:pt x="114" y="257"/>
                      <a:pt x="114" y="257"/>
                    </a:cubicBezTo>
                    <a:cubicBezTo>
                      <a:pt x="117" y="245"/>
                      <a:pt x="117" y="245"/>
                      <a:pt x="117" y="245"/>
                    </a:cubicBezTo>
                    <a:cubicBezTo>
                      <a:pt x="117" y="242"/>
                      <a:pt x="117" y="242"/>
                      <a:pt x="117" y="242"/>
                    </a:cubicBezTo>
                    <a:cubicBezTo>
                      <a:pt x="119" y="236"/>
                      <a:pt x="123" y="236"/>
                      <a:pt x="124" y="241"/>
                    </a:cubicBezTo>
                    <a:cubicBezTo>
                      <a:pt x="124" y="242"/>
                      <a:pt x="124" y="243"/>
                      <a:pt x="124" y="244"/>
                    </a:cubicBezTo>
                    <a:cubicBezTo>
                      <a:pt x="122" y="253"/>
                      <a:pt x="122" y="253"/>
                      <a:pt x="122" y="253"/>
                    </a:cubicBezTo>
                    <a:cubicBezTo>
                      <a:pt x="121" y="257"/>
                      <a:pt x="121" y="257"/>
                      <a:pt x="121" y="257"/>
                    </a:cubicBezTo>
                    <a:cubicBezTo>
                      <a:pt x="120" y="262"/>
                      <a:pt x="120" y="262"/>
                      <a:pt x="120" y="262"/>
                    </a:cubicBezTo>
                    <a:cubicBezTo>
                      <a:pt x="120" y="262"/>
                      <a:pt x="120" y="262"/>
                      <a:pt x="120" y="262"/>
                    </a:cubicBezTo>
                    <a:cubicBezTo>
                      <a:pt x="119" y="268"/>
                      <a:pt x="118" y="274"/>
                      <a:pt x="117" y="280"/>
                    </a:cubicBezTo>
                    <a:cubicBezTo>
                      <a:pt x="115" y="279"/>
                      <a:pt x="113" y="279"/>
                      <a:pt x="111" y="278"/>
                    </a:cubicBezTo>
                    <a:close/>
                    <a:moveTo>
                      <a:pt x="125" y="280"/>
                    </a:moveTo>
                    <a:cubicBezTo>
                      <a:pt x="125" y="282"/>
                      <a:pt x="125" y="282"/>
                      <a:pt x="125" y="282"/>
                    </a:cubicBezTo>
                    <a:cubicBezTo>
                      <a:pt x="123" y="281"/>
                      <a:pt x="123" y="281"/>
                      <a:pt x="123" y="281"/>
                    </a:cubicBezTo>
                    <a:cubicBezTo>
                      <a:pt x="120" y="280"/>
                      <a:pt x="120" y="280"/>
                      <a:pt x="120" y="280"/>
                    </a:cubicBezTo>
                    <a:cubicBezTo>
                      <a:pt x="121" y="275"/>
                      <a:pt x="122" y="269"/>
                      <a:pt x="123" y="264"/>
                    </a:cubicBezTo>
                    <a:cubicBezTo>
                      <a:pt x="124" y="260"/>
                      <a:pt x="124" y="260"/>
                      <a:pt x="124" y="260"/>
                    </a:cubicBezTo>
                    <a:cubicBezTo>
                      <a:pt x="124" y="255"/>
                      <a:pt x="124" y="255"/>
                      <a:pt x="124" y="255"/>
                    </a:cubicBezTo>
                    <a:cubicBezTo>
                      <a:pt x="125" y="251"/>
                      <a:pt x="125" y="251"/>
                      <a:pt x="125" y="251"/>
                    </a:cubicBezTo>
                    <a:cubicBezTo>
                      <a:pt x="126" y="247"/>
                      <a:pt x="126" y="247"/>
                      <a:pt x="126" y="247"/>
                    </a:cubicBezTo>
                    <a:cubicBezTo>
                      <a:pt x="127" y="242"/>
                      <a:pt x="130" y="243"/>
                      <a:pt x="131" y="247"/>
                    </a:cubicBezTo>
                    <a:cubicBezTo>
                      <a:pt x="131" y="248"/>
                      <a:pt x="131" y="249"/>
                      <a:pt x="130" y="249"/>
                    </a:cubicBezTo>
                    <a:cubicBezTo>
                      <a:pt x="130" y="252"/>
                      <a:pt x="130" y="252"/>
                      <a:pt x="130" y="252"/>
                    </a:cubicBezTo>
                    <a:cubicBezTo>
                      <a:pt x="129" y="256"/>
                      <a:pt x="129" y="256"/>
                      <a:pt x="129" y="256"/>
                    </a:cubicBezTo>
                    <a:cubicBezTo>
                      <a:pt x="129" y="259"/>
                      <a:pt x="128" y="262"/>
                      <a:pt x="128" y="266"/>
                    </a:cubicBezTo>
                    <a:cubicBezTo>
                      <a:pt x="127" y="270"/>
                      <a:pt x="126" y="275"/>
                      <a:pt x="125" y="280"/>
                    </a:cubicBezTo>
                    <a:close/>
                    <a:moveTo>
                      <a:pt x="131" y="283"/>
                    </a:moveTo>
                    <a:cubicBezTo>
                      <a:pt x="130" y="283"/>
                      <a:pt x="129" y="283"/>
                      <a:pt x="128" y="283"/>
                    </a:cubicBezTo>
                    <a:cubicBezTo>
                      <a:pt x="129" y="277"/>
                      <a:pt x="129" y="277"/>
                      <a:pt x="129" y="277"/>
                    </a:cubicBezTo>
                    <a:cubicBezTo>
                      <a:pt x="130" y="274"/>
                      <a:pt x="130" y="270"/>
                      <a:pt x="131" y="266"/>
                    </a:cubicBezTo>
                    <a:cubicBezTo>
                      <a:pt x="131" y="265"/>
                      <a:pt x="131" y="264"/>
                      <a:pt x="131" y="262"/>
                    </a:cubicBezTo>
                    <a:lnTo>
                      <a:pt x="131" y="283"/>
                    </a:lnTo>
                    <a:close/>
                    <a:moveTo>
                      <a:pt x="136" y="215"/>
                    </a:moveTo>
                    <a:cubicBezTo>
                      <a:pt x="136" y="220"/>
                      <a:pt x="136" y="220"/>
                      <a:pt x="136" y="220"/>
                    </a:cubicBezTo>
                    <a:cubicBezTo>
                      <a:pt x="136" y="220"/>
                      <a:pt x="136" y="220"/>
                      <a:pt x="136" y="220"/>
                    </a:cubicBezTo>
                    <a:cubicBezTo>
                      <a:pt x="135" y="223"/>
                      <a:pt x="134" y="226"/>
                      <a:pt x="134" y="229"/>
                    </a:cubicBezTo>
                    <a:cubicBezTo>
                      <a:pt x="134" y="229"/>
                      <a:pt x="134" y="229"/>
                      <a:pt x="134" y="229"/>
                    </a:cubicBezTo>
                    <a:cubicBezTo>
                      <a:pt x="132" y="229"/>
                      <a:pt x="132" y="229"/>
                      <a:pt x="132" y="229"/>
                    </a:cubicBezTo>
                    <a:cubicBezTo>
                      <a:pt x="132" y="235"/>
                      <a:pt x="132" y="235"/>
                      <a:pt x="132" y="235"/>
                    </a:cubicBezTo>
                    <a:cubicBezTo>
                      <a:pt x="130" y="234"/>
                      <a:pt x="129" y="233"/>
                      <a:pt x="128" y="233"/>
                    </a:cubicBezTo>
                    <a:cubicBezTo>
                      <a:pt x="129" y="230"/>
                      <a:pt x="129" y="227"/>
                      <a:pt x="130" y="223"/>
                    </a:cubicBezTo>
                    <a:cubicBezTo>
                      <a:pt x="131" y="218"/>
                      <a:pt x="131" y="218"/>
                      <a:pt x="131" y="218"/>
                    </a:cubicBezTo>
                    <a:cubicBezTo>
                      <a:pt x="131" y="217"/>
                      <a:pt x="131" y="217"/>
                      <a:pt x="131" y="217"/>
                    </a:cubicBezTo>
                    <a:cubicBezTo>
                      <a:pt x="132" y="210"/>
                      <a:pt x="132" y="210"/>
                      <a:pt x="132" y="210"/>
                    </a:cubicBezTo>
                    <a:cubicBezTo>
                      <a:pt x="134" y="202"/>
                      <a:pt x="134" y="202"/>
                      <a:pt x="134" y="202"/>
                    </a:cubicBezTo>
                    <a:cubicBezTo>
                      <a:pt x="134" y="202"/>
                      <a:pt x="134" y="202"/>
                      <a:pt x="134" y="202"/>
                    </a:cubicBezTo>
                    <a:cubicBezTo>
                      <a:pt x="134" y="200"/>
                      <a:pt x="135" y="199"/>
                      <a:pt x="136" y="199"/>
                    </a:cubicBezTo>
                    <a:lnTo>
                      <a:pt x="136" y="215"/>
                    </a:lnTo>
                    <a:close/>
                    <a:moveTo>
                      <a:pt x="137" y="168"/>
                    </a:moveTo>
                    <a:cubicBezTo>
                      <a:pt x="137" y="170"/>
                      <a:pt x="136" y="172"/>
                      <a:pt x="136" y="174"/>
                    </a:cubicBezTo>
                    <a:cubicBezTo>
                      <a:pt x="136" y="176"/>
                      <a:pt x="136" y="176"/>
                      <a:pt x="136" y="176"/>
                    </a:cubicBezTo>
                    <a:cubicBezTo>
                      <a:pt x="135" y="183"/>
                      <a:pt x="135" y="183"/>
                      <a:pt x="135" y="183"/>
                    </a:cubicBezTo>
                    <a:cubicBezTo>
                      <a:pt x="133" y="183"/>
                      <a:pt x="132" y="184"/>
                      <a:pt x="132" y="185"/>
                    </a:cubicBezTo>
                    <a:cubicBezTo>
                      <a:pt x="132" y="188"/>
                      <a:pt x="132" y="188"/>
                      <a:pt x="132" y="188"/>
                    </a:cubicBezTo>
                    <a:cubicBezTo>
                      <a:pt x="133" y="188"/>
                      <a:pt x="133" y="188"/>
                      <a:pt x="133" y="188"/>
                    </a:cubicBezTo>
                    <a:cubicBezTo>
                      <a:pt x="133" y="189"/>
                      <a:pt x="133" y="189"/>
                      <a:pt x="133" y="189"/>
                    </a:cubicBezTo>
                    <a:cubicBezTo>
                      <a:pt x="133" y="188"/>
                      <a:pt x="133" y="188"/>
                      <a:pt x="133" y="188"/>
                    </a:cubicBezTo>
                    <a:cubicBezTo>
                      <a:pt x="132" y="188"/>
                      <a:pt x="131" y="187"/>
                      <a:pt x="130" y="187"/>
                    </a:cubicBezTo>
                    <a:cubicBezTo>
                      <a:pt x="129" y="186"/>
                      <a:pt x="128" y="186"/>
                      <a:pt x="128" y="186"/>
                    </a:cubicBezTo>
                    <a:cubicBezTo>
                      <a:pt x="129" y="181"/>
                      <a:pt x="129" y="181"/>
                      <a:pt x="129" y="181"/>
                    </a:cubicBezTo>
                    <a:cubicBezTo>
                      <a:pt x="131" y="171"/>
                      <a:pt x="131" y="171"/>
                      <a:pt x="131" y="171"/>
                    </a:cubicBezTo>
                    <a:cubicBezTo>
                      <a:pt x="131" y="167"/>
                      <a:pt x="131" y="167"/>
                      <a:pt x="131" y="167"/>
                    </a:cubicBezTo>
                    <a:cubicBezTo>
                      <a:pt x="132" y="164"/>
                      <a:pt x="132" y="164"/>
                      <a:pt x="132" y="164"/>
                    </a:cubicBezTo>
                    <a:cubicBezTo>
                      <a:pt x="133" y="160"/>
                      <a:pt x="133" y="160"/>
                      <a:pt x="133" y="160"/>
                    </a:cubicBezTo>
                    <a:cubicBezTo>
                      <a:pt x="133" y="156"/>
                      <a:pt x="133" y="156"/>
                      <a:pt x="133" y="156"/>
                    </a:cubicBezTo>
                    <a:cubicBezTo>
                      <a:pt x="133" y="156"/>
                      <a:pt x="134" y="155"/>
                      <a:pt x="134" y="155"/>
                    </a:cubicBezTo>
                    <a:cubicBezTo>
                      <a:pt x="134" y="153"/>
                      <a:pt x="135" y="153"/>
                      <a:pt x="136" y="153"/>
                    </a:cubicBezTo>
                    <a:cubicBezTo>
                      <a:pt x="137" y="153"/>
                      <a:pt x="137" y="153"/>
                      <a:pt x="138" y="154"/>
                    </a:cubicBezTo>
                    <a:lnTo>
                      <a:pt x="137" y="168"/>
                    </a:lnTo>
                    <a:close/>
                    <a:moveTo>
                      <a:pt x="138" y="147"/>
                    </a:moveTo>
                    <a:cubicBezTo>
                      <a:pt x="137" y="147"/>
                      <a:pt x="136" y="146"/>
                      <a:pt x="135" y="146"/>
                    </a:cubicBezTo>
                    <a:cubicBezTo>
                      <a:pt x="135" y="144"/>
                      <a:pt x="135" y="144"/>
                      <a:pt x="135" y="144"/>
                    </a:cubicBezTo>
                    <a:cubicBezTo>
                      <a:pt x="137" y="145"/>
                      <a:pt x="137" y="145"/>
                      <a:pt x="137" y="145"/>
                    </a:cubicBezTo>
                    <a:cubicBezTo>
                      <a:pt x="138" y="146"/>
                      <a:pt x="138" y="146"/>
                      <a:pt x="138" y="146"/>
                    </a:cubicBezTo>
                    <a:lnTo>
                      <a:pt x="138" y="147"/>
                    </a:lnTo>
                    <a:close/>
                    <a:moveTo>
                      <a:pt x="138" y="134"/>
                    </a:moveTo>
                    <a:cubicBezTo>
                      <a:pt x="138" y="137"/>
                      <a:pt x="138" y="137"/>
                      <a:pt x="138" y="137"/>
                    </a:cubicBezTo>
                    <a:cubicBezTo>
                      <a:pt x="138" y="138"/>
                      <a:pt x="138" y="138"/>
                      <a:pt x="138" y="138"/>
                    </a:cubicBezTo>
                    <a:cubicBezTo>
                      <a:pt x="137" y="138"/>
                      <a:pt x="137" y="138"/>
                      <a:pt x="136" y="138"/>
                    </a:cubicBezTo>
                    <a:cubicBezTo>
                      <a:pt x="137" y="135"/>
                      <a:pt x="137" y="135"/>
                      <a:pt x="137" y="135"/>
                    </a:cubicBezTo>
                    <a:cubicBezTo>
                      <a:pt x="138" y="132"/>
                      <a:pt x="138" y="132"/>
                      <a:pt x="138" y="132"/>
                    </a:cubicBezTo>
                    <a:cubicBezTo>
                      <a:pt x="138" y="130"/>
                      <a:pt x="138" y="130"/>
                      <a:pt x="138" y="130"/>
                    </a:cubicBezTo>
                    <a:cubicBezTo>
                      <a:pt x="138" y="129"/>
                      <a:pt x="138" y="129"/>
                      <a:pt x="138" y="129"/>
                    </a:cubicBezTo>
                    <a:lnTo>
                      <a:pt x="138" y="134"/>
                    </a:lnTo>
                    <a:close/>
                    <a:moveTo>
                      <a:pt x="138" y="116"/>
                    </a:moveTo>
                    <a:cubicBezTo>
                      <a:pt x="138" y="117"/>
                      <a:pt x="138" y="117"/>
                      <a:pt x="138" y="117"/>
                    </a:cubicBezTo>
                    <a:cubicBezTo>
                      <a:pt x="138" y="118"/>
                      <a:pt x="138" y="118"/>
                      <a:pt x="138" y="118"/>
                    </a:cubicBezTo>
                    <a:cubicBezTo>
                      <a:pt x="138" y="120"/>
                      <a:pt x="137" y="122"/>
                      <a:pt x="137" y="124"/>
                    </a:cubicBezTo>
                    <a:cubicBezTo>
                      <a:pt x="136" y="130"/>
                      <a:pt x="136" y="130"/>
                      <a:pt x="136" y="130"/>
                    </a:cubicBezTo>
                    <a:cubicBezTo>
                      <a:pt x="135" y="131"/>
                      <a:pt x="135" y="131"/>
                      <a:pt x="135" y="131"/>
                    </a:cubicBezTo>
                    <a:cubicBezTo>
                      <a:pt x="134" y="136"/>
                      <a:pt x="134" y="136"/>
                      <a:pt x="134" y="136"/>
                    </a:cubicBezTo>
                    <a:cubicBezTo>
                      <a:pt x="134" y="141"/>
                      <a:pt x="134" y="141"/>
                      <a:pt x="134" y="141"/>
                    </a:cubicBezTo>
                    <a:cubicBezTo>
                      <a:pt x="133" y="144"/>
                      <a:pt x="133" y="144"/>
                      <a:pt x="133" y="144"/>
                    </a:cubicBezTo>
                    <a:cubicBezTo>
                      <a:pt x="132" y="144"/>
                      <a:pt x="131" y="144"/>
                      <a:pt x="130" y="143"/>
                    </a:cubicBezTo>
                    <a:cubicBezTo>
                      <a:pt x="129" y="143"/>
                      <a:pt x="128" y="142"/>
                      <a:pt x="127" y="141"/>
                    </a:cubicBezTo>
                    <a:cubicBezTo>
                      <a:pt x="126" y="141"/>
                      <a:pt x="126" y="141"/>
                      <a:pt x="126" y="141"/>
                    </a:cubicBezTo>
                    <a:cubicBezTo>
                      <a:pt x="127" y="137"/>
                      <a:pt x="127" y="137"/>
                      <a:pt x="127" y="137"/>
                    </a:cubicBezTo>
                    <a:cubicBezTo>
                      <a:pt x="128" y="134"/>
                      <a:pt x="128" y="132"/>
                      <a:pt x="129" y="130"/>
                    </a:cubicBezTo>
                    <a:cubicBezTo>
                      <a:pt x="129" y="127"/>
                      <a:pt x="129" y="127"/>
                      <a:pt x="129" y="127"/>
                    </a:cubicBezTo>
                    <a:cubicBezTo>
                      <a:pt x="130" y="123"/>
                      <a:pt x="130" y="123"/>
                      <a:pt x="130" y="123"/>
                    </a:cubicBezTo>
                    <a:cubicBezTo>
                      <a:pt x="130" y="122"/>
                      <a:pt x="130" y="122"/>
                      <a:pt x="130" y="122"/>
                    </a:cubicBezTo>
                    <a:cubicBezTo>
                      <a:pt x="131" y="119"/>
                      <a:pt x="131" y="119"/>
                      <a:pt x="131" y="119"/>
                    </a:cubicBezTo>
                    <a:cubicBezTo>
                      <a:pt x="132" y="113"/>
                      <a:pt x="132" y="113"/>
                      <a:pt x="132" y="113"/>
                    </a:cubicBezTo>
                    <a:cubicBezTo>
                      <a:pt x="133" y="108"/>
                      <a:pt x="138" y="110"/>
                      <a:pt x="138" y="114"/>
                    </a:cubicBezTo>
                    <a:cubicBezTo>
                      <a:pt x="138" y="115"/>
                      <a:pt x="138" y="116"/>
                      <a:pt x="138" y="116"/>
                    </a:cubicBezTo>
                    <a:close/>
                    <a:moveTo>
                      <a:pt x="139" y="98"/>
                    </a:moveTo>
                    <a:cubicBezTo>
                      <a:pt x="139" y="107"/>
                      <a:pt x="139" y="107"/>
                      <a:pt x="139" y="107"/>
                    </a:cubicBezTo>
                    <a:cubicBezTo>
                      <a:pt x="138" y="107"/>
                      <a:pt x="138" y="107"/>
                      <a:pt x="137" y="106"/>
                    </a:cubicBezTo>
                    <a:cubicBezTo>
                      <a:pt x="136" y="106"/>
                      <a:pt x="135" y="105"/>
                      <a:pt x="134" y="104"/>
                    </a:cubicBezTo>
                    <a:cubicBezTo>
                      <a:pt x="134" y="104"/>
                      <a:pt x="134" y="104"/>
                      <a:pt x="134" y="104"/>
                    </a:cubicBezTo>
                    <a:cubicBezTo>
                      <a:pt x="134" y="99"/>
                      <a:pt x="134" y="99"/>
                      <a:pt x="134" y="99"/>
                    </a:cubicBezTo>
                    <a:cubicBezTo>
                      <a:pt x="136" y="94"/>
                      <a:pt x="136" y="94"/>
                      <a:pt x="136" y="94"/>
                    </a:cubicBezTo>
                    <a:cubicBezTo>
                      <a:pt x="139" y="97"/>
                      <a:pt x="139" y="97"/>
                      <a:pt x="139" y="97"/>
                    </a:cubicBezTo>
                    <a:lnTo>
                      <a:pt x="139" y="98"/>
                    </a:lnTo>
                    <a:close/>
                    <a:moveTo>
                      <a:pt x="139" y="87"/>
                    </a:moveTo>
                    <a:cubicBezTo>
                      <a:pt x="138" y="88"/>
                      <a:pt x="137" y="88"/>
                      <a:pt x="137" y="89"/>
                    </a:cubicBezTo>
                    <a:cubicBezTo>
                      <a:pt x="137" y="87"/>
                      <a:pt x="137" y="87"/>
                      <a:pt x="137" y="87"/>
                    </a:cubicBezTo>
                    <a:cubicBezTo>
                      <a:pt x="137" y="86"/>
                      <a:pt x="137" y="86"/>
                      <a:pt x="137" y="86"/>
                    </a:cubicBezTo>
                    <a:cubicBezTo>
                      <a:pt x="138" y="84"/>
                      <a:pt x="138" y="84"/>
                      <a:pt x="138" y="84"/>
                    </a:cubicBezTo>
                    <a:cubicBezTo>
                      <a:pt x="139" y="78"/>
                      <a:pt x="139" y="78"/>
                      <a:pt x="139" y="78"/>
                    </a:cubicBezTo>
                    <a:cubicBezTo>
                      <a:pt x="139" y="78"/>
                      <a:pt x="139" y="78"/>
                      <a:pt x="139" y="77"/>
                    </a:cubicBezTo>
                    <a:cubicBezTo>
                      <a:pt x="140" y="78"/>
                      <a:pt x="140" y="78"/>
                      <a:pt x="140" y="78"/>
                    </a:cubicBezTo>
                    <a:lnTo>
                      <a:pt x="139" y="87"/>
                    </a:lnTo>
                    <a:close/>
                    <a:moveTo>
                      <a:pt x="142" y="86"/>
                    </a:moveTo>
                    <a:cubicBezTo>
                      <a:pt x="142" y="87"/>
                      <a:pt x="142" y="87"/>
                      <a:pt x="142" y="87"/>
                    </a:cubicBezTo>
                    <a:cubicBezTo>
                      <a:pt x="142" y="87"/>
                      <a:pt x="142" y="87"/>
                      <a:pt x="142" y="87"/>
                    </a:cubicBezTo>
                    <a:cubicBezTo>
                      <a:pt x="141" y="87"/>
                      <a:pt x="141" y="87"/>
                      <a:pt x="141" y="87"/>
                    </a:cubicBezTo>
                    <a:cubicBezTo>
                      <a:pt x="141" y="87"/>
                      <a:pt x="141" y="87"/>
                      <a:pt x="141" y="87"/>
                    </a:cubicBezTo>
                    <a:cubicBezTo>
                      <a:pt x="141" y="80"/>
                      <a:pt x="141" y="80"/>
                      <a:pt x="141" y="80"/>
                    </a:cubicBezTo>
                    <a:cubicBezTo>
                      <a:pt x="141" y="78"/>
                      <a:pt x="141" y="77"/>
                      <a:pt x="141" y="77"/>
                    </a:cubicBezTo>
                    <a:cubicBezTo>
                      <a:pt x="141" y="77"/>
                      <a:pt x="142" y="78"/>
                      <a:pt x="142" y="79"/>
                    </a:cubicBezTo>
                    <a:cubicBezTo>
                      <a:pt x="142" y="79"/>
                      <a:pt x="142" y="79"/>
                      <a:pt x="142" y="80"/>
                    </a:cubicBezTo>
                    <a:lnTo>
                      <a:pt x="142" y="86"/>
                    </a:lnTo>
                    <a:close/>
                    <a:moveTo>
                      <a:pt x="145" y="81"/>
                    </a:moveTo>
                    <a:cubicBezTo>
                      <a:pt x="145" y="81"/>
                      <a:pt x="145" y="81"/>
                      <a:pt x="145" y="81"/>
                    </a:cubicBezTo>
                    <a:cubicBezTo>
                      <a:pt x="145" y="82"/>
                      <a:pt x="145" y="82"/>
                      <a:pt x="145" y="82"/>
                    </a:cubicBezTo>
                    <a:cubicBezTo>
                      <a:pt x="144" y="87"/>
                      <a:pt x="144" y="87"/>
                      <a:pt x="144" y="87"/>
                    </a:cubicBezTo>
                    <a:cubicBezTo>
                      <a:pt x="143" y="87"/>
                      <a:pt x="143" y="87"/>
                      <a:pt x="143" y="87"/>
                    </a:cubicBezTo>
                    <a:cubicBezTo>
                      <a:pt x="143" y="80"/>
                      <a:pt x="143" y="80"/>
                      <a:pt x="143" y="80"/>
                    </a:cubicBezTo>
                    <a:cubicBezTo>
                      <a:pt x="143" y="79"/>
                      <a:pt x="143" y="79"/>
                      <a:pt x="143" y="79"/>
                    </a:cubicBezTo>
                    <a:cubicBezTo>
                      <a:pt x="143" y="78"/>
                      <a:pt x="143" y="78"/>
                      <a:pt x="143" y="78"/>
                    </a:cubicBezTo>
                    <a:cubicBezTo>
                      <a:pt x="143" y="77"/>
                      <a:pt x="144" y="77"/>
                      <a:pt x="144" y="77"/>
                    </a:cubicBezTo>
                    <a:cubicBezTo>
                      <a:pt x="145" y="77"/>
                      <a:pt x="145" y="78"/>
                      <a:pt x="145" y="79"/>
                    </a:cubicBezTo>
                    <a:cubicBezTo>
                      <a:pt x="145" y="79"/>
                      <a:pt x="145" y="80"/>
                      <a:pt x="145" y="81"/>
                    </a:cubicBezTo>
                    <a:close/>
                    <a:moveTo>
                      <a:pt x="147" y="86"/>
                    </a:moveTo>
                    <a:cubicBezTo>
                      <a:pt x="147" y="86"/>
                      <a:pt x="146" y="86"/>
                      <a:pt x="146" y="86"/>
                    </a:cubicBezTo>
                    <a:cubicBezTo>
                      <a:pt x="146" y="86"/>
                      <a:pt x="146" y="86"/>
                      <a:pt x="146" y="86"/>
                    </a:cubicBezTo>
                    <a:cubicBezTo>
                      <a:pt x="147" y="83"/>
                      <a:pt x="147" y="83"/>
                      <a:pt x="147" y="83"/>
                    </a:cubicBezTo>
                    <a:cubicBezTo>
                      <a:pt x="147" y="82"/>
                      <a:pt x="147" y="81"/>
                      <a:pt x="147" y="81"/>
                    </a:cubicBezTo>
                    <a:lnTo>
                      <a:pt x="147" y="86"/>
                    </a:lnTo>
                    <a:close/>
                    <a:moveTo>
                      <a:pt x="151" y="85"/>
                    </a:moveTo>
                    <a:cubicBezTo>
                      <a:pt x="151" y="87"/>
                      <a:pt x="151" y="87"/>
                      <a:pt x="151" y="87"/>
                    </a:cubicBezTo>
                    <a:cubicBezTo>
                      <a:pt x="151" y="86"/>
                      <a:pt x="151" y="86"/>
                      <a:pt x="150" y="86"/>
                    </a:cubicBezTo>
                    <a:cubicBezTo>
                      <a:pt x="150" y="86"/>
                      <a:pt x="149" y="86"/>
                      <a:pt x="148" y="86"/>
                    </a:cubicBezTo>
                    <a:cubicBezTo>
                      <a:pt x="148" y="80"/>
                      <a:pt x="148" y="80"/>
                      <a:pt x="148" y="80"/>
                    </a:cubicBezTo>
                    <a:cubicBezTo>
                      <a:pt x="150" y="79"/>
                      <a:pt x="151" y="81"/>
                      <a:pt x="151" y="83"/>
                    </a:cubicBezTo>
                    <a:cubicBezTo>
                      <a:pt x="152" y="83"/>
                      <a:pt x="152" y="84"/>
                      <a:pt x="151" y="85"/>
                    </a:cubicBezTo>
                    <a:close/>
                    <a:moveTo>
                      <a:pt x="155" y="87"/>
                    </a:moveTo>
                    <a:cubicBezTo>
                      <a:pt x="155" y="87"/>
                      <a:pt x="154" y="87"/>
                      <a:pt x="154" y="87"/>
                    </a:cubicBezTo>
                    <a:cubicBezTo>
                      <a:pt x="154" y="87"/>
                      <a:pt x="154" y="87"/>
                      <a:pt x="154" y="87"/>
                    </a:cubicBezTo>
                    <a:cubicBezTo>
                      <a:pt x="154" y="85"/>
                      <a:pt x="154" y="85"/>
                      <a:pt x="154" y="85"/>
                    </a:cubicBezTo>
                    <a:cubicBezTo>
                      <a:pt x="154" y="85"/>
                      <a:pt x="155" y="84"/>
                      <a:pt x="155" y="84"/>
                    </a:cubicBezTo>
                    <a:lnTo>
                      <a:pt x="155" y="87"/>
                    </a:lnTo>
                    <a:close/>
                    <a:moveTo>
                      <a:pt x="155" y="65"/>
                    </a:moveTo>
                    <a:cubicBezTo>
                      <a:pt x="155" y="65"/>
                      <a:pt x="155" y="65"/>
                      <a:pt x="155" y="65"/>
                    </a:cubicBezTo>
                    <a:cubicBezTo>
                      <a:pt x="155" y="67"/>
                      <a:pt x="155" y="67"/>
                      <a:pt x="155" y="67"/>
                    </a:cubicBezTo>
                    <a:cubicBezTo>
                      <a:pt x="154" y="66"/>
                      <a:pt x="154" y="65"/>
                      <a:pt x="153" y="65"/>
                    </a:cubicBezTo>
                    <a:cubicBezTo>
                      <a:pt x="152" y="64"/>
                      <a:pt x="152" y="64"/>
                      <a:pt x="151" y="63"/>
                    </a:cubicBezTo>
                    <a:cubicBezTo>
                      <a:pt x="151" y="63"/>
                      <a:pt x="151" y="63"/>
                      <a:pt x="150" y="63"/>
                    </a:cubicBezTo>
                    <a:cubicBezTo>
                      <a:pt x="151" y="62"/>
                      <a:pt x="151" y="62"/>
                      <a:pt x="151" y="62"/>
                    </a:cubicBezTo>
                    <a:cubicBezTo>
                      <a:pt x="151" y="59"/>
                      <a:pt x="151" y="59"/>
                      <a:pt x="151" y="59"/>
                    </a:cubicBezTo>
                    <a:cubicBezTo>
                      <a:pt x="152" y="52"/>
                      <a:pt x="152" y="52"/>
                      <a:pt x="152" y="52"/>
                    </a:cubicBezTo>
                    <a:cubicBezTo>
                      <a:pt x="153" y="50"/>
                      <a:pt x="153" y="50"/>
                      <a:pt x="153" y="50"/>
                    </a:cubicBezTo>
                    <a:cubicBezTo>
                      <a:pt x="153" y="47"/>
                      <a:pt x="156" y="47"/>
                      <a:pt x="157" y="49"/>
                    </a:cubicBezTo>
                    <a:cubicBezTo>
                      <a:pt x="157" y="50"/>
                      <a:pt x="158" y="52"/>
                      <a:pt x="157" y="53"/>
                    </a:cubicBezTo>
                    <a:cubicBezTo>
                      <a:pt x="157" y="55"/>
                      <a:pt x="157" y="55"/>
                      <a:pt x="157" y="55"/>
                    </a:cubicBezTo>
                    <a:cubicBezTo>
                      <a:pt x="156" y="58"/>
                      <a:pt x="156" y="61"/>
                      <a:pt x="155" y="64"/>
                    </a:cubicBezTo>
                    <a:lnTo>
                      <a:pt x="155" y="65"/>
                    </a:lnTo>
                    <a:close/>
                    <a:moveTo>
                      <a:pt x="156" y="78"/>
                    </a:moveTo>
                    <a:cubicBezTo>
                      <a:pt x="158" y="77"/>
                      <a:pt x="158" y="77"/>
                      <a:pt x="158" y="77"/>
                    </a:cubicBezTo>
                    <a:cubicBezTo>
                      <a:pt x="159" y="76"/>
                      <a:pt x="159" y="76"/>
                      <a:pt x="159" y="76"/>
                    </a:cubicBezTo>
                    <a:cubicBezTo>
                      <a:pt x="159" y="78"/>
                      <a:pt x="159" y="78"/>
                      <a:pt x="159" y="78"/>
                    </a:cubicBezTo>
                    <a:cubicBezTo>
                      <a:pt x="158" y="82"/>
                      <a:pt x="158" y="82"/>
                      <a:pt x="158" y="82"/>
                    </a:cubicBezTo>
                    <a:cubicBezTo>
                      <a:pt x="158" y="81"/>
                      <a:pt x="157" y="80"/>
                      <a:pt x="156" y="80"/>
                    </a:cubicBezTo>
                    <a:cubicBezTo>
                      <a:pt x="156" y="79"/>
                      <a:pt x="156" y="79"/>
                      <a:pt x="156" y="79"/>
                    </a:cubicBezTo>
                    <a:lnTo>
                      <a:pt x="156" y="78"/>
                    </a:lnTo>
                    <a:close/>
                    <a:moveTo>
                      <a:pt x="156" y="85"/>
                    </a:moveTo>
                    <a:cubicBezTo>
                      <a:pt x="156" y="85"/>
                      <a:pt x="156" y="85"/>
                      <a:pt x="156" y="85"/>
                    </a:cubicBezTo>
                    <a:cubicBezTo>
                      <a:pt x="157" y="86"/>
                      <a:pt x="157" y="87"/>
                      <a:pt x="157" y="88"/>
                    </a:cubicBezTo>
                    <a:cubicBezTo>
                      <a:pt x="157" y="88"/>
                      <a:pt x="156" y="88"/>
                      <a:pt x="156" y="87"/>
                    </a:cubicBezTo>
                    <a:lnTo>
                      <a:pt x="156" y="85"/>
                    </a:lnTo>
                    <a:close/>
                    <a:moveTo>
                      <a:pt x="162" y="95"/>
                    </a:moveTo>
                    <a:cubicBezTo>
                      <a:pt x="161" y="100"/>
                      <a:pt x="161" y="100"/>
                      <a:pt x="161" y="100"/>
                    </a:cubicBezTo>
                    <a:cubicBezTo>
                      <a:pt x="160" y="103"/>
                      <a:pt x="160" y="103"/>
                      <a:pt x="160" y="103"/>
                    </a:cubicBezTo>
                    <a:cubicBezTo>
                      <a:pt x="160" y="104"/>
                      <a:pt x="160" y="104"/>
                      <a:pt x="160" y="104"/>
                    </a:cubicBezTo>
                    <a:cubicBezTo>
                      <a:pt x="159" y="108"/>
                      <a:pt x="159" y="108"/>
                      <a:pt x="159" y="108"/>
                    </a:cubicBezTo>
                    <a:cubicBezTo>
                      <a:pt x="159" y="110"/>
                      <a:pt x="159" y="110"/>
                      <a:pt x="159" y="110"/>
                    </a:cubicBezTo>
                    <a:cubicBezTo>
                      <a:pt x="158" y="117"/>
                      <a:pt x="158" y="117"/>
                      <a:pt x="158" y="117"/>
                    </a:cubicBezTo>
                    <a:cubicBezTo>
                      <a:pt x="157" y="121"/>
                      <a:pt x="157" y="121"/>
                      <a:pt x="157" y="121"/>
                    </a:cubicBezTo>
                    <a:cubicBezTo>
                      <a:pt x="157" y="121"/>
                      <a:pt x="157" y="121"/>
                      <a:pt x="157" y="121"/>
                    </a:cubicBezTo>
                    <a:cubicBezTo>
                      <a:pt x="157" y="107"/>
                      <a:pt x="157" y="107"/>
                      <a:pt x="157" y="107"/>
                    </a:cubicBezTo>
                    <a:cubicBezTo>
                      <a:pt x="157" y="106"/>
                      <a:pt x="157" y="106"/>
                      <a:pt x="157" y="106"/>
                    </a:cubicBezTo>
                    <a:cubicBezTo>
                      <a:pt x="157" y="105"/>
                      <a:pt x="157" y="105"/>
                      <a:pt x="157" y="105"/>
                    </a:cubicBezTo>
                    <a:cubicBezTo>
                      <a:pt x="157" y="105"/>
                      <a:pt x="157" y="105"/>
                      <a:pt x="157" y="105"/>
                    </a:cubicBezTo>
                    <a:cubicBezTo>
                      <a:pt x="157" y="102"/>
                      <a:pt x="157" y="102"/>
                      <a:pt x="157" y="102"/>
                    </a:cubicBezTo>
                    <a:cubicBezTo>
                      <a:pt x="159" y="95"/>
                      <a:pt x="159" y="95"/>
                      <a:pt x="159" y="95"/>
                    </a:cubicBezTo>
                    <a:cubicBezTo>
                      <a:pt x="161" y="94"/>
                      <a:pt x="161" y="94"/>
                      <a:pt x="161" y="94"/>
                    </a:cubicBezTo>
                    <a:cubicBezTo>
                      <a:pt x="161" y="91"/>
                      <a:pt x="161" y="91"/>
                      <a:pt x="161" y="91"/>
                    </a:cubicBezTo>
                    <a:cubicBezTo>
                      <a:pt x="161" y="91"/>
                      <a:pt x="161" y="91"/>
                      <a:pt x="160" y="91"/>
                    </a:cubicBezTo>
                    <a:cubicBezTo>
                      <a:pt x="160" y="91"/>
                      <a:pt x="160" y="91"/>
                      <a:pt x="160" y="91"/>
                    </a:cubicBezTo>
                    <a:cubicBezTo>
                      <a:pt x="160" y="90"/>
                      <a:pt x="160" y="90"/>
                      <a:pt x="160" y="90"/>
                    </a:cubicBezTo>
                    <a:cubicBezTo>
                      <a:pt x="161" y="89"/>
                      <a:pt x="161" y="90"/>
                      <a:pt x="161" y="91"/>
                    </a:cubicBezTo>
                    <a:cubicBezTo>
                      <a:pt x="162" y="92"/>
                      <a:pt x="162" y="93"/>
                      <a:pt x="162" y="95"/>
                    </a:cubicBezTo>
                    <a:close/>
                    <a:moveTo>
                      <a:pt x="163" y="70"/>
                    </a:moveTo>
                    <a:cubicBezTo>
                      <a:pt x="163" y="69"/>
                      <a:pt x="163" y="69"/>
                      <a:pt x="163" y="69"/>
                    </a:cubicBezTo>
                    <a:cubicBezTo>
                      <a:pt x="163" y="67"/>
                      <a:pt x="163" y="67"/>
                      <a:pt x="163" y="67"/>
                    </a:cubicBezTo>
                    <a:cubicBezTo>
                      <a:pt x="165" y="59"/>
                      <a:pt x="165" y="59"/>
                      <a:pt x="165" y="59"/>
                    </a:cubicBezTo>
                    <a:cubicBezTo>
                      <a:pt x="165" y="59"/>
                      <a:pt x="165" y="59"/>
                      <a:pt x="165" y="59"/>
                    </a:cubicBezTo>
                    <a:cubicBezTo>
                      <a:pt x="165" y="57"/>
                      <a:pt x="166" y="57"/>
                      <a:pt x="167" y="58"/>
                    </a:cubicBezTo>
                    <a:cubicBezTo>
                      <a:pt x="167" y="59"/>
                      <a:pt x="167" y="60"/>
                      <a:pt x="167" y="62"/>
                    </a:cubicBezTo>
                    <a:cubicBezTo>
                      <a:pt x="166" y="65"/>
                      <a:pt x="166" y="65"/>
                      <a:pt x="166" y="65"/>
                    </a:cubicBezTo>
                    <a:cubicBezTo>
                      <a:pt x="166" y="67"/>
                      <a:pt x="166" y="67"/>
                      <a:pt x="166" y="67"/>
                    </a:cubicBezTo>
                    <a:cubicBezTo>
                      <a:pt x="166" y="68"/>
                      <a:pt x="166" y="68"/>
                      <a:pt x="166" y="68"/>
                    </a:cubicBezTo>
                    <a:cubicBezTo>
                      <a:pt x="165" y="74"/>
                      <a:pt x="165" y="74"/>
                      <a:pt x="165" y="74"/>
                    </a:cubicBezTo>
                    <a:cubicBezTo>
                      <a:pt x="165" y="74"/>
                      <a:pt x="165" y="74"/>
                      <a:pt x="165" y="74"/>
                    </a:cubicBezTo>
                    <a:cubicBezTo>
                      <a:pt x="164" y="81"/>
                      <a:pt x="164" y="81"/>
                      <a:pt x="164" y="81"/>
                    </a:cubicBezTo>
                    <a:cubicBezTo>
                      <a:pt x="163" y="84"/>
                      <a:pt x="163" y="84"/>
                      <a:pt x="163" y="84"/>
                    </a:cubicBezTo>
                    <a:cubicBezTo>
                      <a:pt x="163" y="87"/>
                      <a:pt x="163" y="87"/>
                      <a:pt x="163" y="87"/>
                    </a:cubicBezTo>
                    <a:cubicBezTo>
                      <a:pt x="163" y="86"/>
                      <a:pt x="162" y="86"/>
                      <a:pt x="162" y="85"/>
                    </a:cubicBezTo>
                    <a:cubicBezTo>
                      <a:pt x="161" y="85"/>
                      <a:pt x="161" y="84"/>
                      <a:pt x="161" y="84"/>
                    </a:cubicBezTo>
                    <a:cubicBezTo>
                      <a:pt x="161" y="83"/>
                      <a:pt x="161" y="83"/>
                      <a:pt x="161" y="83"/>
                    </a:cubicBezTo>
                    <a:cubicBezTo>
                      <a:pt x="162" y="76"/>
                      <a:pt x="162" y="76"/>
                      <a:pt x="162" y="76"/>
                    </a:cubicBezTo>
                    <a:cubicBezTo>
                      <a:pt x="163" y="72"/>
                      <a:pt x="163" y="72"/>
                      <a:pt x="163" y="72"/>
                    </a:cubicBezTo>
                    <a:lnTo>
                      <a:pt x="163" y="70"/>
                    </a:lnTo>
                    <a:close/>
                    <a:moveTo>
                      <a:pt x="161" y="53"/>
                    </a:moveTo>
                    <a:cubicBezTo>
                      <a:pt x="162" y="53"/>
                      <a:pt x="163" y="55"/>
                      <a:pt x="163" y="58"/>
                    </a:cubicBezTo>
                    <a:cubicBezTo>
                      <a:pt x="162" y="59"/>
                      <a:pt x="162" y="59"/>
                      <a:pt x="162" y="59"/>
                    </a:cubicBezTo>
                    <a:cubicBezTo>
                      <a:pt x="162" y="61"/>
                      <a:pt x="162" y="61"/>
                      <a:pt x="162" y="61"/>
                    </a:cubicBezTo>
                    <a:cubicBezTo>
                      <a:pt x="162" y="63"/>
                      <a:pt x="161" y="66"/>
                      <a:pt x="161" y="69"/>
                    </a:cubicBezTo>
                    <a:cubicBezTo>
                      <a:pt x="161" y="70"/>
                      <a:pt x="161" y="70"/>
                      <a:pt x="161" y="70"/>
                    </a:cubicBezTo>
                    <a:cubicBezTo>
                      <a:pt x="160" y="71"/>
                      <a:pt x="160" y="71"/>
                      <a:pt x="160" y="71"/>
                    </a:cubicBezTo>
                    <a:cubicBezTo>
                      <a:pt x="160" y="72"/>
                      <a:pt x="160" y="72"/>
                      <a:pt x="160" y="72"/>
                    </a:cubicBezTo>
                    <a:cubicBezTo>
                      <a:pt x="160" y="74"/>
                      <a:pt x="160" y="74"/>
                      <a:pt x="160" y="74"/>
                    </a:cubicBezTo>
                    <a:cubicBezTo>
                      <a:pt x="157" y="73"/>
                      <a:pt x="157" y="73"/>
                      <a:pt x="157" y="73"/>
                    </a:cubicBezTo>
                    <a:cubicBezTo>
                      <a:pt x="157" y="71"/>
                      <a:pt x="157" y="71"/>
                      <a:pt x="157" y="71"/>
                    </a:cubicBezTo>
                    <a:cubicBezTo>
                      <a:pt x="156" y="70"/>
                      <a:pt x="156" y="70"/>
                      <a:pt x="156" y="70"/>
                    </a:cubicBezTo>
                    <a:cubicBezTo>
                      <a:pt x="157" y="67"/>
                      <a:pt x="157" y="67"/>
                      <a:pt x="157" y="67"/>
                    </a:cubicBezTo>
                    <a:cubicBezTo>
                      <a:pt x="158" y="64"/>
                      <a:pt x="158" y="64"/>
                      <a:pt x="158" y="64"/>
                    </a:cubicBezTo>
                    <a:cubicBezTo>
                      <a:pt x="158" y="62"/>
                      <a:pt x="158" y="62"/>
                      <a:pt x="158" y="62"/>
                    </a:cubicBezTo>
                    <a:cubicBezTo>
                      <a:pt x="158" y="60"/>
                      <a:pt x="159" y="57"/>
                      <a:pt x="159" y="55"/>
                    </a:cubicBezTo>
                    <a:cubicBezTo>
                      <a:pt x="159" y="54"/>
                      <a:pt x="159" y="54"/>
                      <a:pt x="160" y="53"/>
                    </a:cubicBezTo>
                    <a:cubicBezTo>
                      <a:pt x="160" y="53"/>
                      <a:pt x="160" y="52"/>
                      <a:pt x="161" y="53"/>
                    </a:cubicBezTo>
                    <a:close/>
                    <a:moveTo>
                      <a:pt x="159" y="40"/>
                    </a:moveTo>
                    <a:cubicBezTo>
                      <a:pt x="159" y="41"/>
                      <a:pt x="159" y="41"/>
                      <a:pt x="160" y="42"/>
                    </a:cubicBezTo>
                    <a:cubicBezTo>
                      <a:pt x="160" y="43"/>
                      <a:pt x="160" y="43"/>
                      <a:pt x="159" y="44"/>
                    </a:cubicBezTo>
                    <a:cubicBezTo>
                      <a:pt x="159" y="44"/>
                      <a:pt x="158" y="43"/>
                      <a:pt x="158" y="43"/>
                    </a:cubicBezTo>
                    <a:cubicBezTo>
                      <a:pt x="157" y="43"/>
                      <a:pt x="157" y="42"/>
                      <a:pt x="156" y="42"/>
                    </a:cubicBezTo>
                    <a:cubicBezTo>
                      <a:pt x="156" y="41"/>
                      <a:pt x="155" y="41"/>
                      <a:pt x="154" y="40"/>
                    </a:cubicBezTo>
                    <a:cubicBezTo>
                      <a:pt x="155" y="37"/>
                      <a:pt x="158" y="38"/>
                      <a:pt x="159" y="40"/>
                    </a:cubicBezTo>
                    <a:close/>
                    <a:moveTo>
                      <a:pt x="152" y="33"/>
                    </a:moveTo>
                    <a:cubicBezTo>
                      <a:pt x="152" y="31"/>
                      <a:pt x="152" y="31"/>
                      <a:pt x="152" y="31"/>
                    </a:cubicBezTo>
                    <a:cubicBezTo>
                      <a:pt x="153" y="30"/>
                      <a:pt x="153" y="28"/>
                      <a:pt x="153" y="26"/>
                    </a:cubicBezTo>
                    <a:cubicBezTo>
                      <a:pt x="154" y="24"/>
                      <a:pt x="157" y="25"/>
                      <a:pt x="156" y="28"/>
                    </a:cubicBezTo>
                    <a:cubicBezTo>
                      <a:pt x="155" y="31"/>
                      <a:pt x="155" y="31"/>
                      <a:pt x="155" y="31"/>
                    </a:cubicBezTo>
                    <a:cubicBezTo>
                      <a:pt x="155" y="33"/>
                      <a:pt x="155" y="33"/>
                      <a:pt x="155" y="33"/>
                    </a:cubicBezTo>
                    <a:cubicBezTo>
                      <a:pt x="154" y="35"/>
                      <a:pt x="154" y="35"/>
                      <a:pt x="154" y="35"/>
                    </a:cubicBezTo>
                    <a:cubicBezTo>
                      <a:pt x="154" y="38"/>
                      <a:pt x="154" y="38"/>
                      <a:pt x="154" y="38"/>
                    </a:cubicBezTo>
                    <a:cubicBezTo>
                      <a:pt x="153" y="38"/>
                      <a:pt x="152" y="37"/>
                      <a:pt x="152" y="37"/>
                    </a:cubicBezTo>
                    <a:cubicBezTo>
                      <a:pt x="151" y="37"/>
                      <a:pt x="151" y="37"/>
                      <a:pt x="151" y="37"/>
                    </a:cubicBezTo>
                    <a:cubicBezTo>
                      <a:pt x="151" y="35"/>
                      <a:pt x="152" y="34"/>
                      <a:pt x="152" y="33"/>
                    </a:cubicBezTo>
                    <a:close/>
                    <a:moveTo>
                      <a:pt x="144" y="50"/>
                    </a:moveTo>
                    <a:cubicBezTo>
                      <a:pt x="145" y="46"/>
                      <a:pt x="145" y="46"/>
                      <a:pt x="145" y="46"/>
                    </a:cubicBezTo>
                    <a:cubicBezTo>
                      <a:pt x="146" y="42"/>
                      <a:pt x="150" y="43"/>
                      <a:pt x="151" y="46"/>
                    </a:cubicBezTo>
                    <a:cubicBezTo>
                      <a:pt x="151" y="46"/>
                      <a:pt x="151" y="47"/>
                      <a:pt x="151" y="47"/>
                    </a:cubicBezTo>
                    <a:cubicBezTo>
                      <a:pt x="151" y="48"/>
                      <a:pt x="151" y="48"/>
                      <a:pt x="151" y="49"/>
                    </a:cubicBezTo>
                    <a:cubicBezTo>
                      <a:pt x="150" y="54"/>
                      <a:pt x="150" y="54"/>
                      <a:pt x="150" y="54"/>
                    </a:cubicBezTo>
                    <a:cubicBezTo>
                      <a:pt x="149" y="60"/>
                      <a:pt x="149" y="60"/>
                      <a:pt x="149" y="60"/>
                    </a:cubicBezTo>
                    <a:cubicBezTo>
                      <a:pt x="149" y="59"/>
                      <a:pt x="148" y="59"/>
                      <a:pt x="148" y="59"/>
                    </a:cubicBezTo>
                    <a:cubicBezTo>
                      <a:pt x="148" y="59"/>
                      <a:pt x="148" y="59"/>
                      <a:pt x="148" y="59"/>
                    </a:cubicBezTo>
                    <a:cubicBezTo>
                      <a:pt x="147" y="59"/>
                      <a:pt x="147" y="59"/>
                      <a:pt x="147" y="60"/>
                    </a:cubicBezTo>
                    <a:cubicBezTo>
                      <a:pt x="147" y="60"/>
                      <a:pt x="147"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8" y="61"/>
                      <a:pt x="148" y="61"/>
                    </a:cubicBezTo>
                    <a:cubicBezTo>
                      <a:pt x="148" y="61"/>
                      <a:pt x="149" y="60"/>
                      <a:pt x="149" y="60"/>
                    </a:cubicBezTo>
                    <a:cubicBezTo>
                      <a:pt x="149" y="60"/>
                      <a:pt x="149" y="60"/>
                      <a:pt x="149" y="60"/>
                    </a:cubicBezTo>
                    <a:cubicBezTo>
                      <a:pt x="149" y="60"/>
                      <a:pt x="149" y="60"/>
                      <a:pt x="149" y="60"/>
                    </a:cubicBezTo>
                    <a:cubicBezTo>
                      <a:pt x="148" y="61"/>
                      <a:pt x="148" y="61"/>
                      <a:pt x="148" y="61"/>
                    </a:cubicBezTo>
                    <a:cubicBezTo>
                      <a:pt x="148" y="61"/>
                      <a:pt x="148" y="61"/>
                      <a:pt x="148" y="61"/>
                    </a:cubicBezTo>
                    <a:cubicBezTo>
                      <a:pt x="148" y="61"/>
                      <a:pt x="148" y="61"/>
                      <a:pt x="148" y="61"/>
                    </a:cubicBezTo>
                    <a:cubicBezTo>
                      <a:pt x="147" y="61"/>
                      <a:pt x="147" y="62"/>
                      <a:pt x="147" y="62"/>
                    </a:cubicBezTo>
                    <a:cubicBezTo>
                      <a:pt x="147" y="62"/>
                      <a:pt x="147" y="62"/>
                      <a:pt x="147" y="62"/>
                    </a:cubicBezTo>
                    <a:cubicBezTo>
                      <a:pt x="146" y="62"/>
                      <a:pt x="145" y="63"/>
                      <a:pt x="145" y="63"/>
                    </a:cubicBezTo>
                    <a:cubicBezTo>
                      <a:pt x="145" y="63"/>
                      <a:pt x="145" y="63"/>
                      <a:pt x="145" y="63"/>
                    </a:cubicBezTo>
                    <a:cubicBezTo>
                      <a:pt x="144" y="64"/>
                      <a:pt x="144" y="64"/>
                      <a:pt x="144" y="64"/>
                    </a:cubicBezTo>
                    <a:cubicBezTo>
                      <a:pt x="143" y="65"/>
                      <a:pt x="142" y="66"/>
                      <a:pt x="141" y="67"/>
                    </a:cubicBezTo>
                    <a:cubicBezTo>
                      <a:pt x="141" y="65"/>
                      <a:pt x="141" y="65"/>
                      <a:pt x="141" y="65"/>
                    </a:cubicBezTo>
                    <a:cubicBezTo>
                      <a:pt x="143" y="58"/>
                      <a:pt x="143" y="58"/>
                      <a:pt x="143" y="58"/>
                    </a:cubicBezTo>
                    <a:cubicBezTo>
                      <a:pt x="143" y="57"/>
                      <a:pt x="143" y="57"/>
                      <a:pt x="143" y="57"/>
                    </a:cubicBezTo>
                    <a:cubicBezTo>
                      <a:pt x="144" y="52"/>
                      <a:pt x="144" y="52"/>
                      <a:pt x="144" y="52"/>
                    </a:cubicBezTo>
                    <a:lnTo>
                      <a:pt x="144" y="50"/>
                    </a:lnTo>
                    <a:close/>
                    <a:moveTo>
                      <a:pt x="134" y="28"/>
                    </a:moveTo>
                    <a:cubicBezTo>
                      <a:pt x="135" y="24"/>
                      <a:pt x="141" y="24"/>
                      <a:pt x="142" y="27"/>
                    </a:cubicBezTo>
                    <a:cubicBezTo>
                      <a:pt x="142" y="28"/>
                      <a:pt x="142" y="29"/>
                      <a:pt x="142" y="30"/>
                    </a:cubicBezTo>
                    <a:cubicBezTo>
                      <a:pt x="141" y="34"/>
                      <a:pt x="141" y="34"/>
                      <a:pt x="141" y="34"/>
                    </a:cubicBezTo>
                    <a:cubicBezTo>
                      <a:pt x="139" y="33"/>
                      <a:pt x="137" y="32"/>
                      <a:pt x="135" y="32"/>
                    </a:cubicBezTo>
                    <a:cubicBezTo>
                      <a:pt x="134" y="32"/>
                      <a:pt x="134" y="31"/>
                      <a:pt x="133" y="31"/>
                    </a:cubicBezTo>
                    <a:lnTo>
                      <a:pt x="134" y="28"/>
                    </a:lnTo>
                    <a:close/>
                    <a:moveTo>
                      <a:pt x="132" y="57"/>
                    </a:moveTo>
                    <a:cubicBezTo>
                      <a:pt x="133" y="53"/>
                      <a:pt x="133" y="53"/>
                      <a:pt x="133" y="53"/>
                    </a:cubicBezTo>
                    <a:cubicBezTo>
                      <a:pt x="134" y="48"/>
                      <a:pt x="134" y="48"/>
                      <a:pt x="134" y="48"/>
                    </a:cubicBezTo>
                    <a:cubicBezTo>
                      <a:pt x="135" y="43"/>
                      <a:pt x="135" y="43"/>
                      <a:pt x="135" y="43"/>
                    </a:cubicBezTo>
                    <a:cubicBezTo>
                      <a:pt x="136" y="42"/>
                      <a:pt x="136" y="42"/>
                      <a:pt x="136" y="42"/>
                    </a:cubicBezTo>
                    <a:cubicBezTo>
                      <a:pt x="137" y="38"/>
                      <a:pt x="140" y="38"/>
                      <a:pt x="142" y="39"/>
                    </a:cubicBezTo>
                    <a:cubicBezTo>
                      <a:pt x="142" y="40"/>
                      <a:pt x="143" y="41"/>
                      <a:pt x="143" y="42"/>
                    </a:cubicBezTo>
                    <a:cubicBezTo>
                      <a:pt x="143" y="43"/>
                      <a:pt x="143" y="43"/>
                      <a:pt x="143" y="44"/>
                    </a:cubicBezTo>
                    <a:cubicBezTo>
                      <a:pt x="141" y="52"/>
                      <a:pt x="141" y="52"/>
                      <a:pt x="141" y="52"/>
                    </a:cubicBezTo>
                    <a:cubicBezTo>
                      <a:pt x="141" y="54"/>
                      <a:pt x="141" y="54"/>
                      <a:pt x="141" y="54"/>
                    </a:cubicBezTo>
                    <a:cubicBezTo>
                      <a:pt x="140" y="56"/>
                      <a:pt x="140" y="56"/>
                      <a:pt x="140" y="56"/>
                    </a:cubicBezTo>
                    <a:cubicBezTo>
                      <a:pt x="140" y="60"/>
                      <a:pt x="140" y="60"/>
                      <a:pt x="140" y="60"/>
                    </a:cubicBezTo>
                    <a:cubicBezTo>
                      <a:pt x="139" y="63"/>
                      <a:pt x="139" y="65"/>
                      <a:pt x="138" y="67"/>
                    </a:cubicBezTo>
                    <a:cubicBezTo>
                      <a:pt x="138" y="67"/>
                      <a:pt x="138" y="67"/>
                      <a:pt x="138" y="67"/>
                    </a:cubicBezTo>
                    <a:cubicBezTo>
                      <a:pt x="138" y="67"/>
                      <a:pt x="138" y="67"/>
                      <a:pt x="138" y="67"/>
                    </a:cubicBezTo>
                    <a:cubicBezTo>
                      <a:pt x="136" y="66"/>
                      <a:pt x="134" y="66"/>
                      <a:pt x="132" y="65"/>
                    </a:cubicBezTo>
                    <a:cubicBezTo>
                      <a:pt x="131" y="65"/>
                      <a:pt x="131" y="65"/>
                      <a:pt x="131" y="65"/>
                    </a:cubicBezTo>
                    <a:cubicBezTo>
                      <a:pt x="132" y="59"/>
                      <a:pt x="132" y="59"/>
                      <a:pt x="132" y="59"/>
                    </a:cubicBezTo>
                    <a:lnTo>
                      <a:pt x="132" y="57"/>
                    </a:lnTo>
                    <a:close/>
                    <a:moveTo>
                      <a:pt x="121" y="20"/>
                    </a:moveTo>
                    <a:cubicBezTo>
                      <a:pt x="122" y="19"/>
                      <a:pt x="122" y="19"/>
                      <a:pt x="122" y="19"/>
                    </a:cubicBezTo>
                    <a:cubicBezTo>
                      <a:pt x="122" y="16"/>
                      <a:pt x="122" y="16"/>
                      <a:pt x="122" y="16"/>
                    </a:cubicBezTo>
                    <a:cubicBezTo>
                      <a:pt x="123" y="14"/>
                      <a:pt x="126" y="14"/>
                      <a:pt x="126" y="16"/>
                    </a:cubicBezTo>
                    <a:cubicBezTo>
                      <a:pt x="126" y="16"/>
                      <a:pt x="126" y="16"/>
                      <a:pt x="126" y="16"/>
                    </a:cubicBezTo>
                    <a:cubicBezTo>
                      <a:pt x="126" y="18"/>
                      <a:pt x="126" y="19"/>
                      <a:pt x="125" y="21"/>
                    </a:cubicBezTo>
                    <a:cubicBezTo>
                      <a:pt x="125" y="22"/>
                      <a:pt x="125" y="24"/>
                      <a:pt x="124" y="25"/>
                    </a:cubicBezTo>
                    <a:cubicBezTo>
                      <a:pt x="123" y="25"/>
                      <a:pt x="122" y="25"/>
                      <a:pt x="120" y="25"/>
                    </a:cubicBezTo>
                    <a:cubicBezTo>
                      <a:pt x="121" y="23"/>
                      <a:pt x="121" y="22"/>
                      <a:pt x="121" y="20"/>
                    </a:cubicBezTo>
                    <a:close/>
                    <a:moveTo>
                      <a:pt x="121" y="50"/>
                    </a:moveTo>
                    <a:cubicBezTo>
                      <a:pt x="122" y="47"/>
                      <a:pt x="122" y="43"/>
                      <a:pt x="123" y="39"/>
                    </a:cubicBezTo>
                    <a:cubicBezTo>
                      <a:pt x="123" y="39"/>
                      <a:pt x="123" y="39"/>
                      <a:pt x="123" y="39"/>
                    </a:cubicBezTo>
                    <a:cubicBezTo>
                      <a:pt x="124" y="36"/>
                      <a:pt x="127" y="35"/>
                      <a:pt x="129" y="36"/>
                    </a:cubicBezTo>
                    <a:cubicBezTo>
                      <a:pt x="131" y="36"/>
                      <a:pt x="132" y="38"/>
                      <a:pt x="132" y="41"/>
                    </a:cubicBezTo>
                    <a:cubicBezTo>
                      <a:pt x="130" y="47"/>
                      <a:pt x="130" y="47"/>
                      <a:pt x="130" y="47"/>
                    </a:cubicBezTo>
                    <a:cubicBezTo>
                      <a:pt x="129" y="51"/>
                      <a:pt x="129" y="51"/>
                      <a:pt x="129" y="51"/>
                    </a:cubicBezTo>
                    <a:cubicBezTo>
                      <a:pt x="129" y="52"/>
                      <a:pt x="129" y="52"/>
                      <a:pt x="129" y="52"/>
                    </a:cubicBezTo>
                    <a:cubicBezTo>
                      <a:pt x="129" y="55"/>
                      <a:pt x="128" y="58"/>
                      <a:pt x="127" y="61"/>
                    </a:cubicBezTo>
                    <a:cubicBezTo>
                      <a:pt x="127" y="63"/>
                      <a:pt x="127" y="63"/>
                      <a:pt x="127" y="63"/>
                    </a:cubicBezTo>
                    <a:cubicBezTo>
                      <a:pt x="127" y="63"/>
                      <a:pt x="127" y="63"/>
                      <a:pt x="127" y="63"/>
                    </a:cubicBezTo>
                    <a:cubicBezTo>
                      <a:pt x="126" y="63"/>
                      <a:pt x="126" y="63"/>
                      <a:pt x="126" y="63"/>
                    </a:cubicBezTo>
                    <a:cubicBezTo>
                      <a:pt x="125" y="63"/>
                      <a:pt x="125" y="63"/>
                      <a:pt x="124" y="63"/>
                    </a:cubicBezTo>
                    <a:cubicBezTo>
                      <a:pt x="122" y="62"/>
                      <a:pt x="120" y="62"/>
                      <a:pt x="118" y="62"/>
                    </a:cubicBezTo>
                    <a:cubicBezTo>
                      <a:pt x="119" y="58"/>
                      <a:pt x="119" y="58"/>
                      <a:pt x="119" y="58"/>
                    </a:cubicBezTo>
                    <a:cubicBezTo>
                      <a:pt x="120" y="53"/>
                      <a:pt x="120" y="53"/>
                      <a:pt x="120" y="53"/>
                    </a:cubicBezTo>
                    <a:lnTo>
                      <a:pt x="121" y="50"/>
                    </a:lnTo>
                    <a:close/>
                    <a:moveTo>
                      <a:pt x="118" y="34"/>
                    </a:moveTo>
                    <a:cubicBezTo>
                      <a:pt x="119" y="35"/>
                      <a:pt x="120" y="36"/>
                      <a:pt x="119" y="38"/>
                    </a:cubicBezTo>
                    <a:cubicBezTo>
                      <a:pt x="118" y="43"/>
                      <a:pt x="118" y="43"/>
                      <a:pt x="118" y="43"/>
                    </a:cubicBezTo>
                    <a:cubicBezTo>
                      <a:pt x="118" y="45"/>
                      <a:pt x="117" y="47"/>
                      <a:pt x="116" y="50"/>
                    </a:cubicBezTo>
                    <a:cubicBezTo>
                      <a:pt x="116" y="52"/>
                      <a:pt x="115" y="54"/>
                      <a:pt x="115" y="57"/>
                    </a:cubicBezTo>
                    <a:cubicBezTo>
                      <a:pt x="114" y="61"/>
                      <a:pt x="114" y="61"/>
                      <a:pt x="114" y="61"/>
                    </a:cubicBezTo>
                    <a:cubicBezTo>
                      <a:pt x="114" y="61"/>
                      <a:pt x="114" y="61"/>
                      <a:pt x="114" y="61"/>
                    </a:cubicBezTo>
                    <a:cubicBezTo>
                      <a:pt x="114" y="61"/>
                      <a:pt x="114" y="61"/>
                      <a:pt x="114" y="61"/>
                    </a:cubicBezTo>
                    <a:cubicBezTo>
                      <a:pt x="112" y="61"/>
                      <a:pt x="110" y="61"/>
                      <a:pt x="108" y="61"/>
                    </a:cubicBezTo>
                    <a:cubicBezTo>
                      <a:pt x="106" y="61"/>
                      <a:pt x="106" y="61"/>
                      <a:pt x="106" y="61"/>
                    </a:cubicBezTo>
                    <a:cubicBezTo>
                      <a:pt x="107" y="57"/>
                      <a:pt x="108" y="53"/>
                      <a:pt x="109" y="49"/>
                    </a:cubicBezTo>
                    <a:cubicBezTo>
                      <a:pt x="109" y="48"/>
                      <a:pt x="109" y="48"/>
                      <a:pt x="109" y="48"/>
                    </a:cubicBezTo>
                    <a:cubicBezTo>
                      <a:pt x="110" y="45"/>
                      <a:pt x="111" y="41"/>
                      <a:pt x="112" y="38"/>
                    </a:cubicBezTo>
                    <a:cubicBezTo>
                      <a:pt x="112" y="38"/>
                      <a:pt x="112" y="38"/>
                      <a:pt x="112" y="38"/>
                    </a:cubicBezTo>
                    <a:cubicBezTo>
                      <a:pt x="113" y="34"/>
                      <a:pt x="116" y="33"/>
                      <a:pt x="118" y="34"/>
                    </a:cubicBezTo>
                    <a:close/>
                    <a:moveTo>
                      <a:pt x="103" y="28"/>
                    </a:moveTo>
                    <a:cubicBezTo>
                      <a:pt x="104" y="24"/>
                      <a:pt x="110" y="23"/>
                      <a:pt x="112" y="25"/>
                    </a:cubicBezTo>
                    <a:cubicBezTo>
                      <a:pt x="112" y="26"/>
                      <a:pt x="112" y="27"/>
                      <a:pt x="112" y="28"/>
                    </a:cubicBezTo>
                    <a:cubicBezTo>
                      <a:pt x="112" y="29"/>
                      <a:pt x="112" y="29"/>
                      <a:pt x="112" y="29"/>
                    </a:cubicBezTo>
                    <a:cubicBezTo>
                      <a:pt x="109" y="29"/>
                      <a:pt x="107" y="30"/>
                      <a:pt x="104" y="30"/>
                    </a:cubicBezTo>
                    <a:cubicBezTo>
                      <a:pt x="104" y="30"/>
                      <a:pt x="103" y="30"/>
                      <a:pt x="103" y="30"/>
                    </a:cubicBezTo>
                    <a:lnTo>
                      <a:pt x="103" y="28"/>
                    </a:lnTo>
                    <a:close/>
                    <a:moveTo>
                      <a:pt x="101" y="45"/>
                    </a:moveTo>
                    <a:cubicBezTo>
                      <a:pt x="102" y="39"/>
                      <a:pt x="102" y="39"/>
                      <a:pt x="102" y="39"/>
                    </a:cubicBezTo>
                    <a:cubicBezTo>
                      <a:pt x="104" y="33"/>
                      <a:pt x="110" y="33"/>
                      <a:pt x="109" y="38"/>
                    </a:cubicBezTo>
                    <a:cubicBezTo>
                      <a:pt x="109" y="40"/>
                      <a:pt x="109" y="40"/>
                      <a:pt x="109" y="40"/>
                    </a:cubicBezTo>
                    <a:cubicBezTo>
                      <a:pt x="106" y="50"/>
                      <a:pt x="106" y="50"/>
                      <a:pt x="106" y="50"/>
                    </a:cubicBezTo>
                    <a:cubicBezTo>
                      <a:pt x="106" y="50"/>
                      <a:pt x="106" y="50"/>
                      <a:pt x="106" y="50"/>
                    </a:cubicBezTo>
                    <a:cubicBezTo>
                      <a:pt x="103" y="61"/>
                      <a:pt x="103" y="61"/>
                      <a:pt x="103" y="61"/>
                    </a:cubicBezTo>
                    <a:cubicBezTo>
                      <a:pt x="101" y="61"/>
                      <a:pt x="99" y="62"/>
                      <a:pt x="96" y="62"/>
                    </a:cubicBezTo>
                    <a:cubicBezTo>
                      <a:pt x="98" y="56"/>
                      <a:pt x="98" y="56"/>
                      <a:pt x="98" y="56"/>
                    </a:cubicBezTo>
                    <a:cubicBezTo>
                      <a:pt x="99" y="50"/>
                      <a:pt x="99" y="50"/>
                      <a:pt x="99" y="50"/>
                    </a:cubicBezTo>
                    <a:lnTo>
                      <a:pt x="101" y="45"/>
                    </a:lnTo>
                    <a:close/>
                    <a:moveTo>
                      <a:pt x="100" y="39"/>
                    </a:moveTo>
                    <a:cubicBezTo>
                      <a:pt x="98" y="46"/>
                      <a:pt x="98" y="46"/>
                      <a:pt x="98" y="46"/>
                    </a:cubicBezTo>
                    <a:cubicBezTo>
                      <a:pt x="97" y="51"/>
                      <a:pt x="97" y="51"/>
                      <a:pt x="97" y="51"/>
                    </a:cubicBezTo>
                    <a:cubicBezTo>
                      <a:pt x="95" y="57"/>
                      <a:pt x="95" y="57"/>
                      <a:pt x="95" y="57"/>
                    </a:cubicBezTo>
                    <a:cubicBezTo>
                      <a:pt x="94" y="62"/>
                      <a:pt x="94" y="62"/>
                      <a:pt x="94" y="62"/>
                    </a:cubicBezTo>
                    <a:cubicBezTo>
                      <a:pt x="92" y="63"/>
                      <a:pt x="90" y="63"/>
                      <a:pt x="88" y="63"/>
                    </a:cubicBezTo>
                    <a:cubicBezTo>
                      <a:pt x="89" y="61"/>
                      <a:pt x="89" y="61"/>
                      <a:pt x="89" y="61"/>
                    </a:cubicBezTo>
                    <a:cubicBezTo>
                      <a:pt x="90" y="58"/>
                      <a:pt x="91" y="55"/>
                      <a:pt x="92" y="52"/>
                    </a:cubicBezTo>
                    <a:cubicBezTo>
                      <a:pt x="92" y="51"/>
                      <a:pt x="92" y="51"/>
                      <a:pt x="92" y="51"/>
                    </a:cubicBezTo>
                    <a:cubicBezTo>
                      <a:pt x="93" y="47"/>
                      <a:pt x="94" y="43"/>
                      <a:pt x="95" y="40"/>
                    </a:cubicBezTo>
                    <a:cubicBezTo>
                      <a:pt x="96" y="35"/>
                      <a:pt x="101" y="34"/>
                      <a:pt x="100" y="39"/>
                    </a:cubicBezTo>
                    <a:close/>
                    <a:moveTo>
                      <a:pt x="89" y="40"/>
                    </a:moveTo>
                    <a:cubicBezTo>
                      <a:pt x="90" y="38"/>
                      <a:pt x="91" y="38"/>
                      <a:pt x="92" y="38"/>
                    </a:cubicBezTo>
                    <a:cubicBezTo>
                      <a:pt x="93" y="38"/>
                      <a:pt x="93" y="39"/>
                      <a:pt x="92" y="41"/>
                    </a:cubicBezTo>
                    <a:cubicBezTo>
                      <a:pt x="91" y="45"/>
                      <a:pt x="90" y="48"/>
                      <a:pt x="89" y="52"/>
                    </a:cubicBezTo>
                    <a:cubicBezTo>
                      <a:pt x="89" y="52"/>
                      <a:pt x="89" y="52"/>
                      <a:pt x="89" y="52"/>
                    </a:cubicBezTo>
                    <a:cubicBezTo>
                      <a:pt x="88" y="56"/>
                      <a:pt x="87" y="60"/>
                      <a:pt x="86" y="63"/>
                    </a:cubicBezTo>
                    <a:cubicBezTo>
                      <a:pt x="86" y="64"/>
                      <a:pt x="86" y="64"/>
                      <a:pt x="86" y="64"/>
                    </a:cubicBezTo>
                    <a:cubicBezTo>
                      <a:pt x="84" y="64"/>
                      <a:pt x="84" y="64"/>
                      <a:pt x="84" y="64"/>
                    </a:cubicBezTo>
                    <a:cubicBezTo>
                      <a:pt x="83" y="65"/>
                      <a:pt x="82" y="65"/>
                      <a:pt x="81" y="65"/>
                    </a:cubicBezTo>
                    <a:cubicBezTo>
                      <a:pt x="82" y="62"/>
                      <a:pt x="83" y="59"/>
                      <a:pt x="84" y="55"/>
                    </a:cubicBezTo>
                    <a:cubicBezTo>
                      <a:pt x="85" y="53"/>
                      <a:pt x="85" y="53"/>
                      <a:pt x="85" y="53"/>
                    </a:cubicBezTo>
                    <a:cubicBezTo>
                      <a:pt x="86" y="49"/>
                      <a:pt x="87" y="46"/>
                      <a:pt x="88" y="42"/>
                    </a:cubicBezTo>
                    <a:cubicBezTo>
                      <a:pt x="88" y="41"/>
                      <a:pt x="89" y="40"/>
                      <a:pt x="89" y="40"/>
                    </a:cubicBezTo>
                    <a:close/>
                    <a:moveTo>
                      <a:pt x="77" y="60"/>
                    </a:moveTo>
                    <a:cubicBezTo>
                      <a:pt x="79" y="55"/>
                      <a:pt x="79" y="55"/>
                      <a:pt x="79" y="55"/>
                    </a:cubicBezTo>
                    <a:cubicBezTo>
                      <a:pt x="80" y="52"/>
                      <a:pt x="81" y="48"/>
                      <a:pt x="82" y="44"/>
                    </a:cubicBezTo>
                    <a:cubicBezTo>
                      <a:pt x="82" y="43"/>
                      <a:pt x="82" y="43"/>
                      <a:pt x="82" y="43"/>
                    </a:cubicBezTo>
                    <a:cubicBezTo>
                      <a:pt x="83" y="39"/>
                      <a:pt x="87" y="38"/>
                      <a:pt x="85" y="42"/>
                    </a:cubicBezTo>
                    <a:cubicBezTo>
                      <a:pt x="85" y="42"/>
                      <a:pt x="85" y="42"/>
                      <a:pt x="85" y="42"/>
                    </a:cubicBezTo>
                    <a:cubicBezTo>
                      <a:pt x="84" y="46"/>
                      <a:pt x="83" y="50"/>
                      <a:pt x="82" y="54"/>
                    </a:cubicBezTo>
                    <a:cubicBezTo>
                      <a:pt x="81" y="57"/>
                      <a:pt x="81" y="57"/>
                      <a:pt x="81" y="57"/>
                    </a:cubicBezTo>
                    <a:cubicBezTo>
                      <a:pt x="78" y="66"/>
                      <a:pt x="78" y="66"/>
                      <a:pt x="78" y="66"/>
                    </a:cubicBezTo>
                    <a:cubicBezTo>
                      <a:pt x="77" y="66"/>
                      <a:pt x="76" y="67"/>
                      <a:pt x="75" y="67"/>
                    </a:cubicBezTo>
                    <a:cubicBezTo>
                      <a:pt x="76" y="65"/>
                      <a:pt x="77" y="62"/>
                      <a:pt x="77" y="60"/>
                    </a:cubicBezTo>
                    <a:close/>
                    <a:moveTo>
                      <a:pt x="66" y="100"/>
                    </a:moveTo>
                    <a:cubicBezTo>
                      <a:pt x="69" y="90"/>
                      <a:pt x="69" y="90"/>
                      <a:pt x="69" y="90"/>
                    </a:cubicBezTo>
                    <a:cubicBezTo>
                      <a:pt x="69" y="88"/>
                      <a:pt x="69" y="88"/>
                      <a:pt x="69" y="88"/>
                    </a:cubicBezTo>
                    <a:cubicBezTo>
                      <a:pt x="70" y="85"/>
                      <a:pt x="70" y="85"/>
                      <a:pt x="70" y="85"/>
                    </a:cubicBezTo>
                    <a:cubicBezTo>
                      <a:pt x="71" y="82"/>
                      <a:pt x="72" y="79"/>
                      <a:pt x="73" y="75"/>
                    </a:cubicBezTo>
                    <a:cubicBezTo>
                      <a:pt x="74" y="71"/>
                      <a:pt x="78" y="69"/>
                      <a:pt x="76" y="74"/>
                    </a:cubicBezTo>
                    <a:cubicBezTo>
                      <a:pt x="74" y="83"/>
                      <a:pt x="74" y="83"/>
                      <a:pt x="74" y="83"/>
                    </a:cubicBezTo>
                    <a:cubicBezTo>
                      <a:pt x="73" y="87"/>
                      <a:pt x="73" y="87"/>
                      <a:pt x="73" y="87"/>
                    </a:cubicBezTo>
                    <a:cubicBezTo>
                      <a:pt x="72" y="88"/>
                      <a:pt x="72" y="88"/>
                      <a:pt x="72" y="88"/>
                    </a:cubicBezTo>
                    <a:cubicBezTo>
                      <a:pt x="69" y="98"/>
                      <a:pt x="69" y="98"/>
                      <a:pt x="69" y="98"/>
                    </a:cubicBezTo>
                    <a:cubicBezTo>
                      <a:pt x="69" y="100"/>
                      <a:pt x="69" y="100"/>
                      <a:pt x="69" y="100"/>
                    </a:cubicBezTo>
                    <a:cubicBezTo>
                      <a:pt x="68" y="100"/>
                      <a:pt x="67" y="100"/>
                      <a:pt x="66" y="101"/>
                    </a:cubicBezTo>
                    <a:lnTo>
                      <a:pt x="66" y="100"/>
                    </a:lnTo>
                    <a:close/>
                    <a:moveTo>
                      <a:pt x="57" y="128"/>
                    </a:moveTo>
                    <a:cubicBezTo>
                      <a:pt x="58" y="126"/>
                      <a:pt x="58" y="126"/>
                      <a:pt x="58" y="126"/>
                    </a:cubicBezTo>
                    <a:cubicBezTo>
                      <a:pt x="59" y="123"/>
                      <a:pt x="59" y="123"/>
                      <a:pt x="59" y="123"/>
                    </a:cubicBezTo>
                    <a:cubicBezTo>
                      <a:pt x="61" y="117"/>
                      <a:pt x="61" y="117"/>
                      <a:pt x="61" y="117"/>
                    </a:cubicBezTo>
                    <a:cubicBezTo>
                      <a:pt x="63" y="110"/>
                      <a:pt x="63" y="110"/>
                      <a:pt x="63" y="110"/>
                    </a:cubicBezTo>
                    <a:cubicBezTo>
                      <a:pt x="63" y="109"/>
                      <a:pt x="63" y="109"/>
                      <a:pt x="63" y="109"/>
                    </a:cubicBezTo>
                    <a:cubicBezTo>
                      <a:pt x="64" y="105"/>
                      <a:pt x="67" y="104"/>
                      <a:pt x="66" y="107"/>
                    </a:cubicBezTo>
                    <a:cubicBezTo>
                      <a:pt x="66" y="108"/>
                      <a:pt x="66" y="108"/>
                      <a:pt x="66" y="108"/>
                    </a:cubicBezTo>
                    <a:cubicBezTo>
                      <a:pt x="64" y="114"/>
                      <a:pt x="64" y="114"/>
                      <a:pt x="64" y="114"/>
                    </a:cubicBezTo>
                    <a:cubicBezTo>
                      <a:pt x="62" y="122"/>
                      <a:pt x="62" y="122"/>
                      <a:pt x="62" y="122"/>
                    </a:cubicBezTo>
                    <a:cubicBezTo>
                      <a:pt x="62" y="124"/>
                      <a:pt x="62" y="124"/>
                      <a:pt x="62" y="124"/>
                    </a:cubicBezTo>
                    <a:cubicBezTo>
                      <a:pt x="61" y="125"/>
                      <a:pt x="61" y="125"/>
                      <a:pt x="61" y="125"/>
                    </a:cubicBezTo>
                    <a:cubicBezTo>
                      <a:pt x="59" y="134"/>
                      <a:pt x="59" y="134"/>
                      <a:pt x="59" y="134"/>
                    </a:cubicBezTo>
                    <a:cubicBezTo>
                      <a:pt x="58" y="135"/>
                      <a:pt x="58" y="135"/>
                      <a:pt x="58" y="135"/>
                    </a:cubicBezTo>
                    <a:cubicBezTo>
                      <a:pt x="57" y="135"/>
                      <a:pt x="57" y="135"/>
                      <a:pt x="57" y="135"/>
                    </a:cubicBezTo>
                    <a:cubicBezTo>
                      <a:pt x="56" y="136"/>
                      <a:pt x="56" y="136"/>
                      <a:pt x="55" y="136"/>
                    </a:cubicBezTo>
                    <a:cubicBezTo>
                      <a:pt x="56" y="133"/>
                      <a:pt x="56" y="131"/>
                      <a:pt x="57" y="128"/>
                    </a:cubicBezTo>
                    <a:close/>
                    <a:moveTo>
                      <a:pt x="46" y="165"/>
                    </a:moveTo>
                    <a:cubicBezTo>
                      <a:pt x="48" y="159"/>
                      <a:pt x="48" y="159"/>
                      <a:pt x="48" y="159"/>
                    </a:cubicBezTo>
                    <a:cubicBezTo>
                      <a:pt x="48" y="159"/>
                      <a:pt x="48" y="159"/>
                      <a:pt x="48" y="159"/>
                    </a:cubicBezTo>
                    <a:cubicBezTo>
                      <a:pt x="49" y="154"/>
                      <a:pt x="49" y="154"/>
                      <a:pt x="49" y="154"/>
                    </a:cubicBezTo>
                    <a:cubicBezTo>
                      <a:pt x="50" y="152"/>
                      <a:pt x="51" y="149"/>
                      <a:pt x="51" y="147"/>
                    </a:cubicBezTo>
                    <a:cubicBezTo>
                      <a:pt x="52" y="145"/>
                      <a:pt x="52" y="145"/>
                      <a:pt x="52" y="145"/>
                    </a:cubicBezTo>
                    <a:cubicBezTo>
                      <a:pt x="53" y="140"/>
                      <a:pt x="57" y="139"/>
                      <a:pt x="56" y="144"/>
                    </a:cubicBezTo>
                    <a:cubicBezTo>
                      <a:pt x="56" y="144"/>
                      <a:pt x="56" y="144"/>
                      <a:pt x="56" y="144"/>
                    </a:cubicBezTo>
                    <a:cubicBezTo>
                      <a:pt x="53" y="152"/>
                      <a:pt x="53" y="152"/>
                      <a:pt x="53" y="152"/>
                    </a:cubicBezTo>
                    <a:cubicBezTo>
                      <a:pt x="52" y="156"/>
                      <a:pt x="52" y="156"/>
                      <a:pt x="52" y="156"/>
                    </a:cubicBezTo>
                    <a:cubicBezTo>
                      <a:pt x="51" y="158"/>
                      <a:pt x="51" y="158"/>
                      <a:pt x="51" y="158"/>
                    </a:cubicBezTo>
                    <a:cubicBezTo>
                      <a:pt x="50" y="162"/>
                      <a:pt x="50" y="162"/>
                      <a:pt x="50" y="162"/>
                    </a:cubicBezTo>
                    <a:cubicBezTo>
                      <a:pt x="47" y="172"/>
                      <a:pt x="47" y="172"/>
                      <a:pt x="47" y="172"/>
                    </a:cubicBezTo>
                    <a:cubicBezTo>
                      <a:pt x="46" y="172"/>
                      <a:pt x="45" y="173"/>
                      <a:pt x="44" y="173"/>
                    </a:cubicBezTo>
                    <a:lnTo>
                      <a:pt x="46" y="165"/>
                    </a:lnTo>
                    <a:close/>
                    <a:moveTo>
                      <a:pt x="34" y="205"/>
                    </a:moveTo>
                    <a:cubicBezTo>
                      <a:pt x="36" y="200"/>
                      <a:pt x="36" y="200"/>
                      <a:pt x="36" y="200"/>
                    </a:cubicBezTo>
                    <a:cubicBezTo>
                      <a:pt x="36" y="200"/>
                      <a:pt x="36" y="200"/>
                      <a:pt x="36" y="200"/>
                    </a:cubicBezTo>
                    <a:cubicBezTo>
                      <a:pt x="37" y="194"/>
                      <a:pt x="37" y="194"/>
                      <a:pt x="37" y="194"/>
                    </a:cubicBezTo>
                    <a:cubicBezTo>
                      <a:pt x="38" y="192"/>
                      <a:pt x="39" y="189"/>
                      <a:pt x="40" y="187"/>
                    </a:cubicBezTo>
                    <a:cubicBezTo>
                      <a:pt x="40" y="185"/>
                      <a:pt x="40" y="185"/>
                      <a:pt x="40" y="185"/>
                    </a:cubicBezTo>
                    <a:cubicBezTo>
                      <a:pt x="42" y="180"/>
                      <a:pt x="45" y="180"/>
                      <a:pt x="44" y="184"/>
                    </a:cubicBezTo>
                    <a:cubicBezTo>
                      <a:pt x="44" y="184"/>
                      <a:pt x="44" y="184"/>
                      <a:pt x="44" y="185"/>
                    </a:cubicBezTo>
                    <a:cubicBezTo>
                      <a:pt x="42" y="192"/>
                      <a:pt x="42" y="192"/>
                      <a:pt x="42" y="192"/>
                    </a:cubicBezTo>
                    <a:cubicBezTo>
                      <a:pt x="40" y="197"/>
                      <a:pt x="40" y="197"/>
                      <a:pt x="40" y="197"/>
                    </a:cubicBezTo>
                    <a:cubicBezTo>
                      <a:pt x="40" y="199"/>
                      <a:pt x="40" y="199"/>
                      <a:pt x="40" y="199"/>
                    </a:cubicBezTo>
                    <a:cubicBezTo>
                      <a:pt x="39" y="202"/>
                      <a:pt x="39" y="202"/>
                      <a:pt x="39" y="202"/>
                    </a:cubicBezTo>
                    <a:cubicBezTo>
                      <a:pt x="35" y="214"/>
                      <a:pt x="35" y="214"/>
                      <a:pt x="35" y="214"/>
                    </a:cubicBezTo>
                    <a:cubicBezTo>
                      <a:pt x="34" y="214"/>
                      <a:pt x="33" y="214"/>
                      <a:pt x="32" y="214"/>
                    </a:cubicBezTo>
                    <a:lnTo>
                      <a:pt x="34" y="205"/>
                    </a:lnTo>
                    <a:close/>
                    <a:moveTo>
                      <a:pt x="19" y="258"/>
                    </a:moveTo>
                    <a:cubicBezTo>
                      <a:pt x="21" y="250"/>
                      <a:pt x="21" y="250"/>
                      <a:pt x="21" y="250"/>
                    </a:cubicBezTo>
                    <a:cubicBezTo>
                      <a:pt x="23" y="243"/>
                      <a:pt x="23" y="243"/>
                      <a:pt x="23" y="243"/>
                    </a:cubicBezTo>
                    <a:cubicBezTo>
                      <a:pt x="24" y="240"/>
                      <a:pt x="25" y="238"/>
                      <a:pt x="26" y="235"/>
                    </a:cubicBezTo>
                    <a:cubicBezTo>
                      <a:pt x="27" y="231"/>
                      <a:pt x="27" y="231"/>
                      <a:pt x="27" y="231"/>
                    </a:cubicBezTo>
                    <a:cubicBezTo>
                      <a:pt x="28" y="228"/>
                      <a:pt x="28" y="228"/>
                      <a:pt x="28" y="228"/>
                    </a:cubicBezTo>
                    <a:cubicBezTo>
                      <a:pt x="28" y="227"/>
                      <a:pt x="28" y="227"/>
                      <a:pt x="28" y="227"/>
                    </a:cubicBezTo>
                    <a:cubicBezTo>
                      <a:pt x="29" y="223"/>
                      <a:pt x="31" y="223"/>
                      <a:pt x="32" y="224"/>
                    </a:cubicBezTo>
                    <a:cubicBezTo>
                      <a:pt x="32" y="225"/>
                      <a:pt x="32" y="226"/>
                      <a:pt x="31" y="227"/>
                    </a:cubicBezTo>
                    <a:cubicBezTo>
                      <a:pt x="31" y="229"/>
                      <a:pt x="31" y="229"/>
                      <a:pt x="31" y="229"/>
                    </a:cubicBezTo>
                    <a:cubicBezTo>
                      <a:pt x="30" y="232"/>
                      <a:pt x="30" y="232"/>
                      <a:pt x="30" y="232"/>
                    </a:cubicBezTo>
                    <a:cubicBezTo>
                      <a:pt x="29" y="236"/>
                      <a:pt x="28" y="239"/>
                      <a:pt x="27" y="243"/>
                    </a:cubicBezTo>
                    <a:cubicBezTo>
                      <a:pt x="26" y="247"/>
                      <a:pt x="26" y="247"/>
                      <a:pt x="26" y="247"/>
                    </a:cubicBezTo>
                    <a:cubicBezTo>
                      <a:pt x="23" y="255"/>
                      <a:pt x="23" y="255"/>
                      <a:pt x="23" y="255"/>
                    </a:cubicBezTo>
                    <a:cubicBezTo>
                      <a:pt x="22" y="259"/>
                      <a:pt x="22" y="259"/>
                      <a:pt x="22" y="259"/>
                    </a:cubicBezTo>
                    <a:cubicBezTo>
                      <a:pt x="21" y="258"/>
                      <a:pt x="20" y="258"/>
                      <a:pt x="19" y="2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0" name="任意多边形: 形状 99">
                <a:extLst>
                  <a:ext uri="{FF2B5EF4-FFF2-40B4-BE49-F238E27FC236}">
                    <a16:creationId xmlns:a16="http://schemas.microsoft.com/office/drawing/2014/main" id="{372AD5E3-1D0D-4E21-93CE-CA9D71B7E433}"/>
                  </a:ext>
                </a:extLst>
              </p:cNvPr>
              <p:cNvSpPr/>
              <p:nvPr/>
            </p:nvSpPr>
            <p:spPr bwMode="auto">
              <a:xfrm>
                <a:off x="2525" y="4"/>
                <a:ext cx="213" cy="618"/>
              </a:xfrm>
              <a:custGeom>
                <a:avLst/>
                <a:gdLst>
                  <a:gd name="T0" fmla="*/ 95 w 131"/>
                  <a:gd name="T1" fmla="*/ 378 h 378"/>
                  <a:gd name="T2" fmla="*/ 95 w 131"/>
                  <a:gd name="T3" fmla="*/ 289 h 378"/>
                  <a:gd name="T4" fmla="*/ 84 w 131"/>
                  <a:gd name="T5" fmla="*/ 231 h 378"/>
                  <a:gd name="T6" fmla="*/ 74 w 131"/>
                  <a:gd name="T7" fmla="*/ 132 h 378"/>
                  <a:gd name="T8" fmla="*/ 69 w 131"/>
                  <a:gd name="T9" fmla="*/ 71 h 378"/>
                  <a:gd name="T10" fmla="*/ 50 w 131"/>
                  <a:gd name="T11" fmla="*/ 38 h 378"/>
                  <a:gd name="T12" fmla="*/ 50 w 131"/>
                  <a:gd name="T13" fmla="*/ 108 h 378"/>
                  <a:gd name="T14" fmla="*/ 32 w 131"/>
                  <a:gd name="T15" fmla="*/ 261 h 378"/>
                  <a:gd name="T16" fmla="*/ 31 w 131"/>
                  <a:gd name="T17" fmla="*/ 298 h 378"/>
                  <a:gd name="T18" fmla="*/ 8 w 131"/>
                  <a:gd name="T19" fmla="*/ 344 h 378"/>
                  <a:gd name="T20" fmla="*/ 23 w 131"/>
                  <a:gd name="T21" fmla="*/ 349 h 378"/>
                  <a:gd name="T22" fmla="*/ 33 w 131"/>
                  <a:gd name="T23" fmla="*/ 353 h 378"/>
                  <a:gd name="T24" fmla="*/ 32 w 131"/>
                  <a:gd name="T25" fmla="*/ 342 h 378"/>
                  <a:gd name="T26" fmla="*/ 42 w 131"/>
                  <a:gd name="T27" fmla="*/ 273 h 378"/>
                  <a:gd name="T28" fmla="*/ 47 w 131"/>
                  <a:gd name="T29" fmla="*/ 361 h 378"/>
                  <a:gd name="T30" fmla="*/ 51 w 131"/>
                  <a:gd name="T31" fmla="*/ 310 h 378"/>
                  <a:gd name="T32" fmla="*/ 30 w 131"/>
                  <a:gd name="T33" fmla="*/ 322 h 378"/>
                  <a:gd name="T34" fmla="*/ 44 w 131"/>
                  <a:gd name="T35" fmla="*/ 358 h 378"/>
                  <a:gd name="T36" fmla="*/ 53 w 131"/>
                  <a:gd name="T37" fmla="*/ 289 h 378"/>
                  <a:gd name="T38" fmla="*/ 59 w 131"/>
                  <a:gd name="T39" fmla="*/ 366 h 378"/>
                  <a:gd name="T40" fmla="*/ 65 w 131"/>
                  <a:gd name="T41" fmla="*/ 79 h 378"/>
                  <a:gd name="T42" fmla="*/ 68 w 131"/>
                  <a:gd name="T43" fmla="*/ 187 h 378"/>
                  <a:gd name="T44" fmla="*/ 67 w 131"/>
                  <a:gd name="T45" fmla="*/ 278 h 378"/>
                  <a:gd name="T46" fmla="*/ 66 w 131"/>
                  <a:gd name="T47" fmla="*/ 184 h 378"/>
                  <a:gd name="T48" fmla="*/ 66 w 131"/>
                  <a:gd name="T49" fmla="*/ 146 h 378"/>
                  <a:gd name="T50" fmla="*/ 62 w 131"/>
                  <a:gd name="T51" fmla="*/ 161 h 378"/>
                  <a:gd name="T52" fmla="*/ 65 w 131"/>
                  <a:gd name="T53" fmla="*/ 204 h 378"/>
                  <a:gd name="T54" fmla="*/ 57 w 131"/>
                  <a:gd name="T55" fmla="*/ 268 h 378"/>
                  <a:gd name="T56" fmla="*/ 77 w 131"/>
                  <a:gd name="T57" fmla="*/ 255 h 378"/>
                  <a:gd name="T58" fmla="*/ 73 w 131"/>
                  <a:gd name="T59" fmla="*/ 203 h 378"/>
                  <a:gd name="T60" fmla="*/ 73 w 131"/>
                  <a:gd name="T61" fmla="*/ 159 h 378"/>
                  <a:gd name="T62" fmla="*/ 67 w 131"/>
                  <a:gd name="T63" fmla="*/ 117 h 378"/>
                  <a:gd name="T64" fmla="*/ 63 w 131"/>
                  <a:gd name="T65" fmla="*/ 122 h 378"/>
                  <a:gd name="T66" fmla="*/ 61 w 131"/>
                  <a:gd name="T67" fmla="*/ 52 h 378"/>
                  <a:gd name="T68" fmla="*/ 58 w 131"/>
                  <a:gd name="T69" fmla="*/ 246 h 378"/>
                  <a:gd name="T70" fmla="*/ 53 w 131"/>
                  <a:gd name="T71" fmla="*/ 86 h 378"/>
                  <a:gd name="T72" fmla="*/ 54 w 131"/>
                  <a:gd name="T73" fmla="*/ 141 h 378"/>
                  <a:gd name="T74" fmla="*/ 50 w 131"/>
                  <a:gd name="T75" fmla="*/ 182 h 378"/>
                  <a:gd name="T76" fmla="*/ 50 w 131"/>
                  <a:gd name="T77" fmla="*/ 239 h 378"/>
                  <a:gd name="T78" fmla="*/ 86 w 131"/>
                  <a:gd name="T79" fmla="*/ 338 h 378"/>
                  <a:gd name="T80" fmla="*/ 81 w 131"/>
                  <a:gd name="T81" fmla="*/ 358 h 378"/>
                  <a:gd name="T82" fmla="*/ 83 w 131"/>
                  <a:gd name="T83" fmla="*/ 317 h 378"/>
                  <a:gd name="T84" fmla="*/ 74 w 131"/>
                  <a:gd name="T85" fmla="*/ 357 h 378"/>
                  <a:gd name="T86" fmla="*/ 84 w 131"/>
                  <a:gd name="T87" fmla="*/ 270 h 378"/>
                  <a:gd name="T88" fmla="*/ 62 w 131"/>
                  <a:gd name="T89" fmla="*/ 367 h 378"/>
                  <a:gd name="T90" fmla="*/ 76 w 131"/>
                  <a:gd name="T91" fmla="*/ 366 h 378"/>
                  <a:gd name="T92" fmla="*/ 84 w 131"/>
                  <a:gd name="T93" fmla="*/ 367 h 378"/>
                  <a:gd name="T94" fmla="*/ 97 w 131"/>
                  <a:gd name="T95" fmla="*/ 350 h 378"/>
                  <a:gd name="T96" fmla="*/ 106 w 131"/>
                  <a:gd name="T97" fmla="*/ 368 h 378"/>
                  <a:gd name="T98" fmla="*/ 115 w 131"/>
                  <a:gd name="T99" fmla="*/ 360 h 378"/>
                  <a:gd name="T100" fmla="*/ 105 w 131"/>
                  <a:gd name="T101" fmla="*/ 341 h 378"/>
                  <a:gd name="T102" fmla="*/ 90 w 131"/>
                  <a:gd name="T103" fmla="*/ 266 h 378"/>
                  <a:gd name="T104" fmla="*/ 78 w 131"/>
                  <a:gd name="T105" fmla="*/ 197 h 378"/>
                  <a:gd name="T106" fmla="*/ 70 w 131"/>
                  <a:gd name="T107" fmla="*/ 103 h 378"/>
                  <a:gd name="T108" fmla="*/ 71 w 131"/>
                  <a:gd name="T109" fmla="*/ 42 h 378"/>
                  <a:gd name="T110" fmla="*/ 52 w 131"/>
                  <a:gd name="T111" fmla="*/ 37 h 378"/>
                  <a:gd name="T112" fmla="*/ 53 w 131"/>
                  <a:gd name="T113" fmla="*/ 116 h 378"/>
                  <a:gd name="T114" fmla="*/ 46 w 131"/>
                  <a:gd name="T115" fmla="*/ 210 h 378"/>
                  <a:gd name="T116" fmla="*/ 43 w 131"/>
                  <a:gd name="T117" fmla="*/ 269 h 378"/>
                  <a:gd name="T118" fmla="*/ 32 w 131"/>
                  <a:gd name="T119" fmla="*/ 300 h 378"/>
                  <a:gd name="T120" fmla="*/ 21 w 131"/>
                  <a:gd name="T121" fmla="*/ 331 h 378"/>
                  <a:gd name="T122" fmla="*/ 15 w 131"/>
                  <a:gd name="T123" fmla="*/ 347 h 378"/>
                  <a:gd name="T124" fmla="*/ 19 w 131"/>
                  <a:gd name="T125" fmla="*/ 359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1" h="378">
                    <a:moveTo>
                      <a:pt x="26" y="378"/>
                    </a:moveTo>
                    <a:cubicBezTo>
                      <a:pt x="26" y="378"/>
                      <a:pt x="26" y="378"/>
                      <a:pt x="26" y="378"/>
                    </a:cubicBezTo>
                    <a:cubicBezTo>
                      <a:pt x="26" y="377"/>
                      <a:pt x="26" y="377"/>
                      <a:pt x="26" y="377"/>
                    </a:cubicBezTo>
                    <a:cubicBezTo>
                      <a:pt x="27" y="378"/>
                      <a:pt x="27" y="378"/>
                      <a:pt x="27" y="378"/>
                    </a:cubicBezTo>
                    <a:cubicBezTo>
                      <a:pt x="28" y="378"/>
                      <a:pt x="28" y="378"/>
                      <a:pt x="29" y="378"/>
                    </a:cubicBezTo>
                    <a:cubicBezTo>
                      <a:pt x="28" y="377"/>
                      <a:pt x="28" y="377"/>
                      <a:pt x="28" y="377"/>
                    </a:cubicBezTo>
                    <a:cubicBezTo>
                      <a:pt x="28" y="376"/>
                      <a:pt x="28" y="376"/>
                      <a:pt x="28" y="376"/>
                    </a:cubicBezTo>
                    <a:cubicBezTo>
                      <a:pt x="29" y="376"/>
                      <a:pt x="29" y="376"/>
                      <a:pt x="29" y="376"/>
                    </a:cubicBezTo>
                    <a:cubicBezTo>
                      <a:pt x="32" y="376"/>
                      <a:pt x="32" y="376"/>
                      <a:pt x="32" y="376"/>
                    </a:cubicBezTo>
                    <a:cubicBezTo>
                      <a:pt x="34" y="376"/>
                      <a:pt x="34" y="376"/>
                      <a:pt x="34" y="376"/>
                    </a:cubicBezTo>
                    <a:cubicBezTo>
                      <a:pt x="35" y="378"/>
                      <a:pt x="35" y="378"/>
                      <a:pt x="35" y="378"/>
                    </a:cubicBezTo>
                    <a:cubicBezTo>
                      <a:pt x="37" y="378"/>
                      <a:pt x="37" y="378"/>
                      <a:pt x="37" y="378"/>
                    </a:cubicBezTo>
                    <a:cubicBezTo>
                      <a:pt x="36" y="376"/>
                      <a:pt x="36" y="376"/>
                      <a:pt x="36" y="376"/>
                    </a:cubicBezTo>
                    <a:cubicBezTo>
                      <a:pt x="39" y="376"/>
                      <a:pt x="39" y="376"/>
                      <a:pt x="39" y="376"/>
                    </a:cubicBezTo>
                    <a:cubicBezTo>
                      <a:pt x="40" y="376"/>
                      <a:pt x="40" y="376"/>
                      <a:pt x="40" y="376"/>
                    </a:cubicBezTo>
                    <a:cubicBezTo>
                      <a:pt x="42" y="376"/>
                      <a:pt x="42" y="376"/>
                      <a:pt x="42" y="376"/>
                    </a:cubicBezTo>
                    <a:cubicBezTo>
                      <a:pt x="43" y="376"/>
                      <a:pt x="43" y="376"/>
                      <a:pt x="43" y="376"/>
                    </a:cubicBezTo>
                    <a:cubicBezTo>
                      <a:pt x="43" y="376"/>
                      <a:pt x="43" y="376"/>
                      <a:pt x="43" y="376"/>
                    </a:cubicBezTo>
                    <a:cubicBezTo>
                      <a:pt x="43" y="377"/>
                      <a:pt x="43" y="377"/>
                      <a:pt x="43" y="377"/>
                    </a:cubicBezTo>
                    <a:cubicBezTo>
                      <a:pt x="43" y="377"/>
                      <a:pt x="42" y="378"/>
                      <a:pt x="42" y="378"/>
                    </a:cubicBezTo>
                    <a:cubicBezTo>
                      <a:pt x="49" y="378"/>
                      <a:pt x="49" y="378"/>
                      <a:pt x="49" y="378"/>
                    </a:cubicBezTo>
                    <a:cubicBezTo>
                      <a:pt x="49" y="378"/>
                      <a:pt x="49" y="378"/>
                      <a:pt x="49" y="378"/>
                    </a:cubicBezTo>
                    <a:cubicBezTo>
                      <a:pt x="49" y="378"/>
                      <a:pt x="49" y="378"/>
                      <a:pt x="49" y="378"/>
                    </a:cubicBezTo>
                    <a:cubicBezTo>
                      <a:pt x="50" y="377"/>
                      <a:pt x="50" y="377"/>
                      <a:pt x="51" y="377"/>
                    </a:cubicBezTo>
                    <a:cubicBezTo>
                      <a:pt x="51" y="377"/>
                      <a:pt x="51" y="377"/>
                      <a:pt x="52" y="377"/>
                    </a:cubicBezTo>
                    <a:cubicBezTo>
                      <a:pt x="52" y="378"/>
                      <a:pt x="52" y="378"/>
                      <a:pt x="52" y="378"/>
                    </a:cubicBezTo>
                    <a:cubicBezTo>
                      <a:pt x="70" y="378"/>
                      <a:pt x="70" y="378"/>
                      <a:pt x="70" y="378"/>
                    </a:cubicBezTo>
                    <a:cubicBezTo>
                      <a:pt x="70" y="378"/>
                      <a:pt x="70" y="378"/>
                      <a:pt x="70" y="378"/>
                    </a:cubicBezTo>
                    <a:cubicBezTo>
                      <a:pt x="70" y="377"/>
                      <a:pt x="70" y="377"/>
                      <a:pt x="70" y="377"/>
                    </a:cubicBezTo>
                    <a:cubicBezTo>
                      <a:pt x="71" y="376"/>
                      <a:pt x="71" y="376"/>
                      <a:pt x="71" y="376"/>
                    </a:cubicBezTo>
                    <a:cubicBezTo>
                      <a:pt x="71" y="376"/>
                      <a:pt x="71" y="376"/>
                      <a:pt x="71" y="376"/>
                    </a:cubicBezTo>
                    <a:cubicBezTo>
                      <a:pt x="71" y="376"/>
                      <a:pt x="71" y="376"/>
                      <a:pt x="72" y="376"/>
                    </a:cubicBezTo>
                    <a:cubicBezTo>
                      <a:pt x="72" y="376"/>
                      <a:pt x="72" y="376"/>
                      <a:pt x="72" y="376"/>
                    </a:cubicBezTo>
                    <a:cubicBezTo>
                      <a:pt x="73" y="376"/>
                      <a:pt x="74" y="376"/>
                      <a:pt x="75" y="376"/>
                    </a:cubicBezTo>
                    <a:cubicBezTo>
                      <a:pt x="75" y="376"/>
                      <a:pt x="76" y="376"/>
                      <a:pt x="77" y="376"/>
                    </a:cubicBezTo>
                    <a:cubicBezTo>
                      <a:pt x="77" y="376"/>
                      <a:pt x="77" y="376"/>
                      <a:pt x="77" y="376"/>
                    </a:cubicBezTo>
                    <a:cubicBezTo>
                      <a:pt x="77" y="376"/>
                      <a:pt x="77" y="376"/>
                      <a:pt x="77" y="376"/>
                    </a:cubicBezTo>
                    <a:cubicBezTo>
                      <a:pt x="77" y="378"/>
                      <a:pt x="77" y="378"/>
                      <a:pt x="77" y="378"/>
                    </a:cubicBezTo>
                    <a:cubicBezTo>
                      <a:pt x="79" y="378"/>
                      <a:pt x="79" y="378"/>
                      <a:pt x="79" y="378"/>
                    </a:cubicBezTo>
                    <a:cubicBezTo>
                      <a:pt x="79" y="377"/>
                      <a:pt x="79" y="377"/>
                      <a:pt x="79" y="377"/>
                    </a:cubicBezTo>
                    <a:cubicBezTo>
                      <a:pt x="79" y="377"/>
                      <a:pt x="79" y="377"/>
                      <a:pt x="79" y="377"/>
                    </a:cubicBezTo>
                    <a:cubicBezTo>
                      <a:pt x="79" y="377"/>
                      <a:pt x="80" y="377"/>
                      <a:pt x="81" y="377"/>
                    </a:cubicBezTo>
                    <a:cubicBezTo>
                      <a:pt x="81" y="377"/>
                      <a:pt x="81" y="377"/>
                      <a:pt x="82" y="377"/>
                    </a:cubicBezTo>
                    <a:cubicBezTo>
                      <a:pt x="82" y="377"/>
                      <a:pt x="83" y="377"/>
                      <a:pt x="83" y="378"/>
                    </a:cubicBezTo>
                    <a:cubicBezTo>
                      <a:pt x="83" y="378"/>
                      <a:pt x="84" y="378"/>
                      <a:pt x="84" y="378"/>
                    </a:cubicBezTo>
                    <a:cubicBezTo>
                      <a:pt x="90" y="378"/>
                      <a:pt x="90" y="378"/>
                      <a:pt x="90" y="378"/>
                    </a:cubicBezTo>
                    <a:cubicBezTo>
                      <a:pt x="90" y="378"/>
                      <a:pt x="90" y="378"/>
                      <a:pt x="90" y="378"/>
                    </a:cubicBezTo>
                    <a:cubicBezTo>
                      <a:pt x="89" y="377"/>
                      <a:pt x="89" y="377"/>
                      <a:pt x="88" y="377"/>
                    </a:cubicBezTo>
                    <a:cubicBezTo>
                      <a:pt x="87" y="377"/>
                      <a:pt x="87" y="377"/>
                      <a:pt x="87" y="377"/>
                    </a:cubicBezTo>
                    <a:cubicBezTo>
                      <a:pt x="88" y="376"/>
                      <a:pt x="88" y="376"/>
                      <a:pt x="88" y="376"/>
                    </a:cubicBezTo>
                    <a:cubicBezTo>
                      <a:pt x="88" y="375"/>
                      <a:pt x="88" y="375"/>
                      <a:pt x="88" y="375"/>
                    </a:cubicBezTo>
                    <a:cubicBezTo>
                      <a:pt x="88" y="375"/>
                      <a:pt x="88" y="375"/>
                      <a:pt x="88" y="375"/>
                    </a:cubicBezTo>
                    <a:cubicBezTo>
                      <a:pt x="88" y="375"/>
                      <a:pt x="88" y="375"/>
                      <a:pt x="88" y="375"/>
                    </a:cubicBezTo>
                    <a:cubicBezTo>
                      <a:pt x="91" y="375"/>
                      <a:pt x="91" y="375"/>
                      <a:pt x="91" y="375"/>
                    </a:cubicBezTo>
                    <a:cubicBezTo>
                      <a:pt x="92" y="375"/>
                      <a:pt x="92" y="375"/>
                      <a:pt x="92" y="375"/>
                    </a:cubicBezTo>
                    <a:cubicBezTo>
                      <a:pt x="94" y="375"/>
                      <a:pt x="94" y="375"/>
                      <a:pt x="94" y="375"/>
                    </a:cubicBezTo>
                    <a:cubicBezTo>
                      <a:pt x="94" y="375"/>
                      <a:pt x="94" y="375"/>
                      <a:pt x="94" y="375"/>
                    </a:cubicBezTo>
                    <a:cubicBezTo>
                      <a:pt x="94" y="376"/>
                      <a:pt x="94" y="376"/>
                      <a:pt x="94" y="376"/>
                    </a:cubicBezTo>
                    <a:cubicBezTo>
                      <a:pt x="94" y="376"/>
                      <a:pt x="94" y="376"/>
                      <a:pt x="94" y="376"/>
                    </a:cubicBezTo>
                    <a:cubicBezTo>
                      <a:pt x="93" y="377"/>
                      <a:pt x="93" y="377"/>
                      <a:pt x="93" y="377"/>
                    </a:cubicBezTo>
                    <a:cubicBezTo>
                      <a:pt x="93" y="378"/>
                      <a:pt x="93" y="378"/>
                      <a:pt x="93" y="378"/>
                    </a:cubicBezTo>
                    <a:cubicBezTo>
                      <a:pt x="95" y="378"/>
                      <a:pt x="95" y="378"/>
                      <a:pt x="95" y="378"/>
                    </a:cubicBezTo>
                    <a:cubicBezTo>
                      <a:pt x="95" y="378"/>
                      <a:pt x="95" y="378"/>
                      <a:pt x="95" y="378"/>
                    </a:cubicBezTo>
                    <a:cubicBezTo>
                      <a:pt x="96" y="377"/>
                      <a:pt x="96" y="377"/>
                      <a:pt x="96" y="377"/>
                    </a:cubicBezTo>
                    <a:cubicBezTo>
                      <a:pt x="96" y="376"/>
                      <a:pt x="96" y="376"/>
                      <a:pt x="96" y="376"/>
                    </a:cubicBezTo>
                    <a:cubicBezTo>
                      <a:pt x="97" y="375"/>
                      <a:pt x="97" y="375"/>
                      <a:pt x="97" y="375"/>
                    </a:cubicBezTo>
                    <a:cubicBezTo>
                      <a:pt x="98" y="375"/>
                      <a:pt x="98" y="375"/>
                      <a:pt x="98" y="375"/>
                    </a:cubicBezTo>
                    <a:cubicBezTo>
                      <a:pt x="99" y="375"/>
                      <a:pt x="99" y="375"/>
                      <a:pt x="99" y="375"/>
                    </a:cubicBezTo>
                    <a:cubicBezTo>
                      <a:pt x="100" y="375"/>
                      <a:pt x="100" y="375"/>
                      <a:pt x="100" y="375"/>
                    </a:cubicBezTo>
                    <a:cubicBezTo>
                      <a:pt x="101" y="375"/>
                      <a:pt x="101" y="375"/>
                      <a:pt x="101" y="375"/>
                    </a:cubicBezTo>
                    <a:cubicBezTo>
                      <a:pt x="103" y="375"/>
                      <a:pt x="103" y="375"/>
                      <a:pt x="103" y="375"/>
                    </a:cubicBezTo>
                    <a:cubicBezTo>
                      <a:pt x="102" y="376"/>
                      <a:pt x="102" y="376"/>
                      <a:pt x="102" y="376"/>
                    </a:cubicBezTo>
                    <a:cubicBezTo>
                      <a:pt x="102" y="376"/>
                      <a:pt x="102" y="376"/>
                      <a:pt x="102" y="376"/>
                    </a:cubicBezTo>
                    <a:cubicBezTo>
                      <a:pt x="101" y="377"/>
                      <a:pt x="101" y="377"/>
                      <a:pt x="101" y="377"/>
                    </a:cubicBezTo>
                    <a:cubicBezTo>
                      <a:pt x="101" y="378"/>
                      <a:pt x="101" y="378"/>
                      <a:pt x="101" y="378"/>
                    </a:cubicBezTo>
                    <a:cubicBezTo>
                      <a:pt x="103" y="378"/>
                      <a:pt x="103" y="378"/>
                      <a:pt x="103" y="378"/>
                    </a:cubicBezTo>
                    <a:cubicBezTo>
                      <a:pt x="103" y="378"/>
                      <a:pt x="103" y="378"/>
                      <a:pt x="103" y="378"/>
                    </a:cubicBezTo>
                    <a:cubicBezTo>
                      <a:pt x="103" y="377"/>
                      <a:pt x="103" y="377"/>
                      <a:pt x="103" y="377"/>
                    </a:cubicBezTo>
                    <a:cubicBezTo>
                      <a:pt x="104" y="376"/>
                      <a:pt x="104" y="376"/>
                      <a:pt x="104" y="376"/>
                    </a:cubicBezTo>
                    <a:cubicBezTo>
                      <a:pt x="105" y="378"/>
                      <a:pt x="105" y="378"/>
                      <a:pt x="105" y="378"/>
                    </a:cubicBezTo>
                    <a:cubicBezTo>
                      <a:pt x="131" y="378"/>
                      <a:pt x="131" y="378"/>
                      <a:pt x="131" y="378"/>
                    </a:cubicBezTo>
                    <a:cubicBezTo>
                      <a:pt x="131" y="378"/>
                      <a:pt x="131" y="378"/>
                      <a:pt x="131" y="378"/>
                    </a:cubicBezTo>
                    <a:cubicBezTo>
                      <a:pt x="131" y="378"/>
                      <a:pt x="131" y="377"/>
                      <a:pt x="131" y="377"/>
                    </a:cubicBezTo>
                    <a:cubicBezTo>
                      <a:pt x="131" y="377"/>
                      <a:pt x="131" y="377"/>
                      <a:pt x="131" y="377"/>
                    </a:cubicBezTo>
                    <a:cubicBezTo>
                      <a:pt x="130" y="376"/>
                      <a:pt x="130" y="376"/>
                      <a:pt x="130" y="376"/>
                    </a:cubicBezTo>
                    <a:cubicBezTo>
                      <a:pt x="129" y="373"/>
                      <a:pt x="129" y="373"/>
                      <a:pt x="129" y="373"/>
                    </a:cubicBezTo>
                    <a:cubicBezTo>
                      <a:pt x="129" y="373"/>
                      <a:pt x="129" y="373"/>
                      <a:pt x="129" y="373"/>
                    </a:cubicBezTo>
                    <a:cubicBezTo>
                      <a:pt x="127" y="371"/>
                      <a:pt x="127" y="371"/>
                      <a:pt x="127" y="371"/>
                    </a:cubicBezTo>
                    <a:cubicBezTo>
                      <a:pt x="124" y="366"/>
                      <a:pt x="124" y="366"/>
                      <a:pt x="124" y="366"/>
                    </a:cubicBezTo>
                    <a:cubicBezTo>
                      <a:pt x="122" y="363"/>
                      <a:pt x="122" y="363"/>
                      <a:pt x="122" y="363"/>
                    </a:cubicBezTo>
                    <a:cubicBezTo>
                      <a:pt x="122" y="362"/>
                      <a:pt x="122" y="362"/>
                      <a:pt x="122" y="362"/>
                    </a:cubicBezTo>
                    <a:cubicBezTo>
                      <a:pt x="122" y="361"/>
                      <a:pt x="122" y="361"/>
                      <a:pt x="122" y="361"/>
                    </a:cubicBezTo>
                    <a:cubicBezTo>
                      <a:pt x="122" y="359"/>
                      <a:pt x="122" y="359"/>
                      <a:pt x="122" y="359"/>
                    </a:cubicBezTo>
                    <a:cubicBezTo>
                      <a:pt x="122" y="357"/>
                      <a:pt x="122" y="357"/>
                      <a:pt x="122" y="357"/>
                    </a:cubicBezTo>
                    <a:cubicBezTo>
                      <a:pt x="122" y="355"/>
                      <a:pt x="122" y="355"/>
                      <a:pt x="122" y="355"/>
                    </a:cubicBezTo>
                    <a:cubicBezTo>
                      <a:pt x="122" y="354"/>
                      <a:pt x="122" y="354"/>
                      <a:pt x="122" y="354"/>
                    </a:cubicBezTo>
                    <a:cubicBezTo>
                      <a:pt x="122" y="353"/>
                      <a:pt x="122" y="353"/>
                      <a:pt x="122" y="353"/>
                    </a:cubicBezTo>
                    <a:cubicBezTo>
                      <a:pt x="122" y="352"/>
                      <a:pt x="122" y="352"/>
                      <a:pt x="122" y="352"/>
                    </a:cubicBezTo>
                    <a:cubicBezTo>
                      <a:pt x="122" y="352"/>
                      <a:pt x="122" y="352"/>
                      <a:pt x="122" y="352"/>
                    </a:cubicBezTo>
                    <a:cubicBezTo>
                      <a:pt x="122" y="352"/>
                      <a:pt x="122" y="352"/>
                      <a:pt x="122" y="352"/>
                    </a:cubicBezTo>
                    <a:cubicBezTo>
                      <a:pt x="122" y="352"/>
                      <a:pt x="122" y="352"/>
                      <a:pt x="122" y="352"/>
                    </a:cubicBezTo>
                    <a:cubicBezTo>
                      <a:pt x="122" y="349"/>
                      <a:pt x="122" y="349"/>
                      <a:pt x="122" y="349"/>
                    </a:cubicBezTo>
                    <a:cubicBezTo>
                      <a:pt x="122" y="347"/>
                      <a:pt x="122" y="347"/>
                      <a:pt x="122" y="347"/>
                    </a:cubicBezTo>
                    <a:cubicBezTo>
                      <a:pt x="122" y="343"/>
                      <a:pt x="122" y="343"/>
                      <a:pt x="122" y="343"/>
                    </a:cubicBezTo>
                    <a:cubicBezTo>
                      <a:pt x="122" y="342"/>
                      <a:pt x="122" y="342"/>
                      <a:pt x="122" y="342"/>
                    </a:cubicBezTo>
                    <a:cubicBezTo>
                      <a:pt x="122" y="342"/>
                      <a:pt x="122" y="342"/>
                      <a:pt x="122" y="342"/>
                    </a:cubicBezTo>
                    <a:cubicBezTo>
                      <a:pt x="122" y="342"/>
                      <a:pt x="122" y="342"/>
                      <a:pt x="122" y="342"/>
                    </a:cubicBezTo>
                    <a:cubicBezTo>
                      <a:pt x="122" y="341"/>
                      <a:pt x="121" y="341"/>
                      <a:pt x="121" y="341"/>
                    </a:cubicBezTo>
                    <a:cubicBezTo>
                      <a:pt x="121" y="341"/>
                      <a:pt x="121" y="341"/>
                      <a:pt x="121" y="341"/>
                    </a:cubicBezTo>
                    <a:cubicBezTo>
                      <a:pt x="120" y="341"/>
                      <a:pt x="120" y="341"/>
                      <a:pt x="120" y="341"/>
                    </a:cubicBezTo>
                    <a:cubicBezTo>
                      <a:pt x="119" y="341"/>
                      <a:pt x="119" y="341"/>
                      <a:pt x="119" y="341"/>
                    </a:cubicBezTo>
                    <a:cubicBezTo>
                      <a:pt x="116" y="341"/>
                      <a:pt x="116" y="341"/>
                      <a:pt x="116" y="341"/>
                    </a:cubicBezTo>
                    <a:cubicBezTo>
                      <a:pt x="115" y="339"/>
                      <a:pt x="114" y="337"/>
                      <a:pt x="113" y="335"/>
                    </a:cubicBezTo>
                    <a:cubicBezTo>
                      <a:pt x="112" y="334"/>
                      <a:pt x="112" y="333"/>
                      <a:pt x="112" y="333"/>
                    </a:cubicBezTo>
                    <a:cubicBezTo>
                      <a:pt x="111" y="332"/>
                      <a:pt x="111" y="330"/>
                      <a:pt x="110" y="329"/>
                    </a:cubicBezTo>
                    <a:cubicBezTo>
                      <a:pt x="109" y="328"/>
                      <a:pt x="109" y="327"/>
                      <a:pt x="108" y="326"/>
                    </a:cubicBezTo>
                    <a:cubicBezTo>
                      <a:pt x="108" y="325"/>
                      <a:pt x="107" y="323"/>
                      <a:pt x="107" y="322"/>
                    </a:cubicBezTo>
                    <a:cubicBezTo>
                      <a:pt x="106" y="321"/>
                      <a:pt x="105" y="319"/>
                      <a:pt x="105" y="318"/>
                    </a:cubicBezTo>
                    <a:cubicBezTo>
                      <a:pt x="104" y="316"/>
                      <a:pt x="104" y="315"/>
                      <a:pt x="103" y="314"/>
                    </a:cubicBezTo>
                    <a:cubicBezTo>
                      <a:pt x="103" y="313"/>
                      <a:pt x="102" y="312"/>
                      <a:pt x="102" y="311"/>
                    </a:cubicBezTo>
                    <a:cubicBezTo>
                      <a:pt x="102" y="311"/>
                      <a:pt x="102" y="311"/>
                      <a:pt x="102" y="311"/>
                    </a:cubicBezTo>
                    <a:cubicBezTo>
                      <a:pt x="102" y="310"/>
                      <a:pt x="102" y="310"/>
                      <a:pt x="102" y="310"/>
                    </a:cubicBezTo>
                    <a:cubicBezTo>
                      <a:pt x="102" y="310"/>
                      <a:pt x="101" y="309"/>
                      <a:pt x="101" y="309"/>
                    </a:cubicBezTo>
                    <a:cubicBezTo>
                      <a:pt x="101" y="308"/>
                      <a:pt x="101" y="307"/>
                      <a:pt x="100" y="306"/>
                    </a:cubicBezTo>
                    <a:cubicBezTo>
                      <a:pt x="99" y="303"/>
                      <a:pt x="98" y="301"/>
                      <a:pt x="98" y="298"/>
                    </a:cubicBezTo>
                    <a:cubicBezTo>
                      <a:pt x="97" y="295"/>
                      <a:pt x="96" y="292"/>
                      <a:pt x="95" y="289"/>
                    </a:cubicBezTo>
                    <a:cubicBezTo>
                      <a:pt x="94" y="285"/>
                      <a:pt x="93" y="282"/>
                      <a:pt x="92" y="278"/>
                    </a:cubicBezTo>
                    <a:cubicBezTo>
                      <a:pt x="92" y="277"/>
                      <a:pt x="92" y="277"/>
                      <a:pt x="92" y="277"/>
                    </a:cubicBezTo>
                    <a:cubicBezTo>
                      <a:pt x="93" y="275"/>
                      <a:pt x="93" y="275"/>
                      <a:pt x="93" y="275"/>
                    </a:cubicBezTo>
                    <a:cubicBezTo>
                      <a:pt x="94" y="270"/>
                      <a:pt x="94" y="270"/>
                      <a:pt x="94" y="270"/>
                    </a:cubicBezTo>
                    <a:cubicBezTo>
                      <a:pt x="95" y="266"/>
                      <a:pt x="95" y="266"/>
                      <a:pt x="95" y="266"/>
                    </a:cubicBezTo>
                    <a:cubicBezTo>
                      <a:pt x="96" y="265"/>
                      <a:pt x="96" y="265"/>
                      <a:pt x="96" y="265"/>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3"/>
                      <a:pt x="96" y="263"/>
                      <a:pt x="96" y="263"/>
                    </a:cubicBezTo>
                    <a:cubicBezTo>
                      <a:pt x="96" y="261"/>
                      <a:pt x="96" y="261"/>
                      <a:pt x="96" y="261"/>
                    </a:cubicBezTo>
                    <a:cubicBezTo>
                      <a:pt x="96" y="261"/>
                      <a:pt x="96" y="261"/>
                      <a:pt x="96" y="261"/>
                    </a:cubicBezTo>
                    <a:cubicBezTo>
                      <a:pt x="96" y="260"/>
                      <a:pt x="96" y="260"/>
                      <a:pt x="95" y="260"/>
                    </a:cubicBezTo>
                    <a:cubicBezTo>
                      <a:pt x="95" y="260"/>
                      <a:pt x="95" y="260"/>
                      <a:pt x="95" y="260"/>
                    </a:cubicBezTo>
                    <a:cubicBezTo>
                      <a:pt x="90" y="260"/>
                      <a:pt x="90" y="260"/>
                      <a:pt x="90" y="260"/>
                    </a:cubicBezTo>
                    <a:cubicBezTo>
                      <a:pt x="88" y="260"/>
                      <a:pt x="88" y="260"/>
                      <a:pt x="88" y="260"/>
                    </a:cubicBezTo>
                    <a:cubicBezTo>
                      <a:pt x="88" y="258"/>
                      <a:pt x="88" y="258"/>
                      <a:pt x="88" y="258"/>
                    </a:cubicBezTo>
                    <a:cubicBezTo>
                      <a:pt x="88" y="255"/>
                      <a:pt x="87" y="252"/>
                      <a:pt x="86" y="248"/>
                    </a:cubicBezTo>
                    <a:cubicBezTo>
                      <a:pt x="86" y="248"/>
                      <a:pt x="86" y="248"/>
                      <a:pt x="86" y="248"/>
                    </a:cubicBezTo>
                    <a:cubicBezTo>
                      <a:pt x="86" y="248"/>
                      <a:pt x="86" y="248"/>
                      <a:pt x="86" y="248"/>
                    </a:cubicBezTo>
                    <a:cubicBezTo>
                      <a:pt x="86" y="248"/>
                      <a:pt x="86" y="248"/>
                      <a:pt x="86" y="248"/>
                    </a:cubicBezTo>
                    <a:cubicBezTo>
                      <a:pt x="86" y="247"/>
                      <a:pt x="86" y="247"/>
                      <a:pt x="86" y="247"/>
                    </a:cubicBezTo>
                    <a:cubicBezTo>
                      <a:pt x="86" y="245"/>
                      <a:pt x="86" y="243"/>
                      <a:pt x="85" y="241"/>
                    </a:cubicBezTo>
                    <a:cubicBezTo>
                      <a:pt x="85" y="239"/>
                      <a:pt x="85" y="238"/>
                      <a:pt x="85" y="237"/>
                    </a:cubicBezTo>
                    <a:cubicBezTo>
                      <a:pt x="84" y="235"/>
                      <a:pt x="84" y="233"/>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2"/>
                      <a:pt x="84" y="232"/>
                      <a:pt x="84" y="232"/>
                    </a:cubicBezTo>
                    <a:cubicBezTo>
                      <a:pt x="84" y="231"/>
                      <a:pt x="84" y="231"/>
                      <a:pt x="84" y="231"/>
                    </a:cubicBezTo>
                    <a:cubicBezTo>
                      <a:pt x="84" y="231"/>
                      <a:pt x="84" y="231"/>
                      <a:pt x="84" y="231"/>
                    </a:cubicBezTo>
                    <a:cubicBezTo>
                      <a:pt x="83" y="229"/>
                      <a:pt x="83" y="227"/>
                      <a:pt x="83" y="224"/>
                    </a:cubicBezTo>
                    <a:cubicBezTo>
                      <a:pt x="83" y="223"/>
                      <a:pt x="83" y="222"/>
                      <a:pt x="82" y="221"/>
                    </a:cubicBezTo>
                    <a:cubicBezTo>
                      <a:pt x="82" y="220"/>
                      <a:pt x="82" y="219"/>
                      <a:pt x="82" y="218"/>
                    </a:cubicBezTo>
                    <a:cubicBezTo>
                      <a:pt x="82" y="216"/>
                      <a:pt x="82" y="216"/>
                      <a:pt x="82" y="216"/>
                    </a:cubicBezTo>
                    <a:cubicBezTo>
                      <a:pt x="82" y="216"/>
                      <a:pt x="82" y="216"/>
                      <a:pt x="82" y="216"/>
                    </a:cubicBezTo>
                    <a:cubicBezTo>
                      <a:pt x="82" y="216"/>
                      <a:pt x="82" y="216"/>
                      <a:pt x="82" y="216"/>
                    </a:cubicBezTo>
                    <a:cubicBezTo>
                      <a:pt x="82" y="216"/>
                      <a:pt x="82" y="216"/>
                      <a:pt x="82" y="216"/>
                    </a:cubicBezTo>
                    <a:cubicBezTo>
                      <a:pt x="82" y="215"/>
                      <a:pt x="81" y="213"/>
                      <a:pt x="81" y="211"/>
                    </a:cubicBezTo>
                    <a:cubicBezTo>
                      <a:pt x="81" y="210"/>
                      <a:pt x="81" y="208"/>
                      <a:pt x="81" y="207"/>
                    </a:cubicBezTo>
                    <a:cubicBezTo>
                      <a:pt x="80" y="204"/>
                      <a:pt x="80" y="204"/>
                      <a:pt x="80" y="204"/>
                    </a:cubicBezTo>
                    <a:cubicBezTo>
                      <a:pt x="80" y="202"/>
                      <a:pt x="80" y="202"/>
                      <a:pt x="80" y="202"/>
                    </a:cubicBezTo>
                    <a:cubicBezTo>
                      <a:pt x="80" y="202"/>
                      <a:pt x="80" y="202"/>
                      <a:pt x="80" y="202"/>
                    </a:cubicBezTo>
                    <a:cubicBezTo>
                      <a:pt x="80" y="202"/>
                      <a:pt x="80" y="202"/>
                      <a:pt x="80" y="202"/>
                    </a:cubicBezTo>
                    <a:cubicBezTo>
                      <a:pt x="80" y="199"/>
                      <a:pt x="80" y="199"/>
                      <a:pt x="80" y="199"/>
                    </a:cubicBezTo>
                    <a:cubicBezTo>
                      <a:pt x="80" y="197"/>
                      <a:pt x="80" y="197"/>
                      <a:pt x="80" y="197"/>
                    </a:cubicBezTo>
                    <a:cubicBezTo>
                      <a:pt x="79" y="194"/>
                      <a:pt x="79" y="194"/>
                      <a:pt x="79" y="194"/>
                    </a:cubicBezTo>
                    <a:cubicBezTo>
                      <a:pt x="79" y="192"/>
                      <a:pt x="79" y="192"/>
                      <a:pt x="79" y="192"/>
                    </a:cubicBezTo>
                    <a:cubicBezTo>
                      <a:pt x="79" y="191"/>
                      <a:pt x="79" y="191"/>
                      <a:pt x="79" y="191"/>
                    </a:cubicBezTo>
                    <a:cubicBezTo>
                      <a:pt x="79" y="191"/>
                      <a:pt x="79" y="191"/>
                      <a:pt x="79" y="191"/>
                    </a:cubicBezTo>
                    <a:cubicBezTo>
                      <a:pt x="79" y="191"/>
                      <a:pt x="79" y="190"/>
                      <a:pt x="79" y="190"/>
                    </a:cubicBezTo>
                    <a:cubicBezTo>
                      <a:pt x="79" y="187"/>
                      <a:pt x="79" y="187"/>
                      <a:pt x="79" y="187"/>
                    </a:cubicBezTo>
                    <a:cubicBezTo>
                      <a:pt x="78" y="184"/>
                      <a:pt x="78" y="184"/>
                      <a:pt x="78" y="184"/>
                    </a:cubicBezTo>
                    <a:cubicBezTo>
                      <a:pt x="78" y="182"/>
                      <a:pt x="78" y="182"/>
                      <a:pt x="78" y="182"/>
                    </a:cubicBezTo>
                    <a:cubicBezTo>
                      <a:pt x="78" y="181"/>
                      <a:pt x="78" y="181"/>
                      <a:pt x="78" y="181"/>
                    </a:cubicBezTo>
                    <a:cubicBezTo>
                      <a:pt x="78" y="181"/>
                      <a:pt x="78" y="181"/>
                      <a:pt x="78" y="181"/>
                    </a:cubicBezTo>
                    <a:cubicBezTo>
                      <a:pt x="78" y="180"/>
                      <a:pt x="78" y="180"/>
                      <a:pt x="78" y="180"/>
                    </a:cubicBezTo>
                    <a:cubicBezTo>
                      <a:pt x="78" y="180"/>
                      <a:pt x="78" y="180"/>
                      <a:pt x="78" y="180"/>
                    </a:cubicBezTo>
                    <a:cubicBezTo>
                      <a:pt x="78" y="179"/>
                      <a:pt x="78" y="179"/>
                      <a:pt x="78" y="179"/>
                    </a:cubicBezTo>
                    <a:cubicBezTo>
                      <a:pt x="77" y="175"/>
                      <a:pt x="77" y="175"/>
                      <a:pt x="77" y="175"/>
                    </a:cubicBezTo>
                    <a:cubicBezTo>
                      <a:pt x="77" y="171"/>
                      <a:pt x="77" y="171"/>
                      <a:pt x="77" y="171"/>
                    </a:cubicBezTo>
                    <a:cubicBezTo>
                      <a:pt x="77" y="169"/>
                      <a:pt x="77" y="169"/>
                      <a:pt x="77" y="169"/>
                    </a:cubicBezTo>
                    <a:cubicBezTo>
                      <a:pt x="77" y="169"/>
                      <a:pt x="77" y="169"/>
                      <a:pt x="77" y="169"/>
                    </a:cubicBezTo>
                    <a:cubicBezTo>
                      <a:pt x="77" y="169"/>
                      <a:pt x="77" y="169"/>
                      <a:pt x="77" y="169"/>
                    </a:cubicBezTo>
                    <a:cubicBezTo>
                      <a:pt x="76" y="165"/>
                      <a:pt x="76" y="165"/>
                      <a:pt x="76" y="165"/>
                    </a:cubicBezTo>
                    <a:cubicBezTo>
                      <a:pt x="76" y="163"/>
                      <a:pt x="76" y="163"/>
                      <a:pt x="76" y="163"/>
                    </a:cubicBezTo>
                    <a:cubicBezTo>
                      <a:pt x="76" y="162"/>
                      <a:pt x="76" y="162"/>
                      <a:pt x="76" y="162"/>
                    </a:cubicBezTo>
                    <a:cubicBezTo>
                      <a:pt x="76" y="161"/>
                      <a:pt x="76" y="161"/>
                      <a:pt x="76" y="161"/>
                    </a:cubicBezTo>
                    <a:cubicBezTo>
                      <a:pt x="76" y="159"/>
                      <a:pt x="76" y="159"/>
                      <a:pt x="76" y="159"/>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7"/>
                      <a:pt x="76" y="157"/>
                      <a:pt x="76" y="157"/>
                    </a:cubicBezTo>
                    <a:cubicBezTo>
                      <a:pt x="76" y="155"/>
                      <a:pt x="76" y="155"/>
                      <a:pt x="76" y="155"/>
                    </a:cubicBezTo>
                    <a:cubicBezTo>
                      <a:pt x="75" y="153"/>
                      <a:pt x="75" y="153"/>
                      <a:pt x="75" y="153"/>
                    </a:cubicBezTo>
                    <a:cubicBezTo>
                      <a:pt x="75" y="151"/>
                      <a:pt x="75" y="151"/>
                      <a:pt x="75" y="151"/>
                    </a:cubicBezTo>
                    <a:cubicBezTo>
                      <a:pt x="75" y="149"/>
                      <a:pt x="75" y="149"/>
                      <a:pt x="75" y="149"/>
                    </a:cubicBezTo>
                    <a:cubicBezTo>
                      <a:pt x="75" y="149"/>
                      <a:pt x="75" y="149"/>
                      <a:pt x="75" y="149"/>
                    </a:cubicBezTo>
                    <a:cubicBezTo>
                      <a:pt x="75" y="148"/>
                      <a:pt x="75" y="148"/>
                      <a:pt x="75" y="148"/>
                    </a:cubicBezTo>
                    <a:cubicBezTo>
                      <a:pt x="75" y="148"/>
                      <a:pt x="75" y="148"/>
                      <a:pt x="75" y="148"/>
                    </a:cubicBezTo>
                    <a:cubicBezTo>
                      <a:pt x="75" y="148"/>
                      <a:pt x="75" y="148"/>
                      <a:pt x="75" y="148"/>
                    </a:cubicBezTo>
                    <a:cubicBezTo>
                      <a:pt x="75" y="148"/>
                      <a:pt x="75" y="148"/>
                      <a:pt x="75" y="148"/>
                    </a:cubicBezTo>
                    <a:cubicBezTo>
                      <a:pt x="75" y="146"/>
                      <a:pt x="75" y="146"/>
                      <a:pt x="75" y="146"/>
                    </a:cubicBezTo>
                    <a:cubicBezTo>
                      <a:pt x="75" y="144"/>
                      <a:pt x="75" y="144"/>
                      <a:pt x="75" y="144"/>
                    </a:cubicBezTo>
                    <a:cubicBezTo>
                      <a:pt x="75" y="142"/>
                      <a:pt x="75" y="142"/>
                      <a:pt x="75" y="142"/>
                    </a:cubicBezTo>
                    <a:cubicBezTo>
                      <a:pt x="74" y="140"/>
                      <a:pt x="74" y="140"/>
                      <a:pt x="74" y="140"/>
                    </a:cubicBezTo>
                    <a:cubicBezTo>
                      <a:pt x="74" y="140"/>
                      <a:pt x="74" y="140"/>
                      <a:pt x="74" y="140"/>
                    </a:cubicBezTo>
                    <a:cubicBezTo>
                      <a:pt x="74" y="140"/>
                      <a:pt x="74" y="140"/>
                      <a:pt x="74" y="140"/>
                    </a:cubicBezTo>
                    <a:cubicBezTo>
                      <a:pt x="74" y="140"/>
                      <a:pt x="74" y="140"/>
                      <a:pt x="74" y="140"/>
                    </a:cubicBezTo>
                    <a:cubicBezTo>
                      <a:pt x="74" y="136"/>
                      <a:pt x="74" y="136"/>
                      <a:pt x="74" y="136"/>
                    </a:cubicBezTo>
                    <a:cubicBezTo>
                      <a:pt x="74" y="134"/>
                      <a:pt x="74" y="134"/>
                      <a:pt x="74" y="134"/>
                    </a:cubicBezTo>
                    <a:cubicBezTo>
                      <a:pt x="74" y="132"/>
                      <a:pt x="74" y="132"/>
                      <a:pt x="74" y="132"/>
                    </a:cubicBezTo>
                    <a:cubicBezTo>
                      <a:pt x="74" y="132"/>
                      <a:pt x="74" y="132"/>
                      <a:pt x="74" y="132"/>
                    </a:cubicBezTo>
                    <a:cubicBezTo>
                      <a:pt x="74" y="132"/>
                      <a:pt x="74" y="132"/>
                      <a:pt x="74" y="132"/>
                    </a:cubicBezTo>
                    <a:cubicBezTo>
                      <a:pt x="74" y="132"/>
                      <a:pt x="74" y="131"/>
                      <a:pt x="74" y="131"/>
                    </a:cubicBezTo>
                    <a:cubicBezTo>
                      <a:pt x="74" y="131"/>
                      <a:pt x="74" y="131"/>
                      <a:pt x="74" y="131"/>
                    </a:cubicBezTo>
                    <a:cubicBezTo>
                      <a:pt x="74" y="130"/>
                      <a:pt x="74" y="130"/>
                      <a:pt x="74" y="130"/>
                    </a:cubicBezTo>
                    <a:cubicBezTo>
                      <a:pt x="73" y="129"/>
                      <a:pt x="73" y="129"/>
                      <a:pt x="73" y="129"/>
                    </a:cubicBezTo>
                    <a:cubicBezTo>
                      <a:pt x="73" y="128"/>
                      <a:pt x="73" y="128"/>
                      <a:pt x="73" y="128"/>
                    </a:cubicBezTo>
                    <a:cubicBezTo>
                      <a:pt x="73" y="125"/>
                      <a:pt x="73" y="125"/>
                      <a:pt x="73" y="125"/>
                    </a:cubicBezTo>
                    <a:cubicBezTo>
                      <a:pt x="73" y="123"/>
                      <a:pt x="73" y="123"/>
                      <a:pt x="73" y="123"/>
                    </a:cubicBezTo>
                    <a:cubicBezTo>
                      <a:pt x="73" y="121"/>
                      <a:pt x="73" y="121"/>
                      <a:pt x="73" y="121"/>
                    </a:cubicBezTo>
                    <a:cubicBezTo>
                      <a:pt x="73" y="121"/>
                      <a:pt x="73" y="121"/>
                      <a:pt x="73" y="121"/>
                    </a:cubicBezTo>
                    <a:cubicBezTo>
                      <a:pt x="73" y="121"/>
                      <a:pt x="73" y="121"/>
                      <a:pt x="73" y="121"/>
                    </a:cubicBezTo>
                    <a:cubicBezTo>
                      <a:pt x="73" y="121"/>
                      <a:pt x="73" y="121"/>
                      <a:pt x="73" y="120"/>
                    </a:cubicBezTo>
                    <a:cubicBezTo>
                      <a:pt x="73" y="120"/>
                      <a:pt x="73" y="120"/>
                      <a:pt x="73" y="120"/>
                    </a:cubicBezTo>
                    <a:cubicBezTo>
                      <a:pt x="73" y="119"/>
                      <a:pt x="73" y="119"/>
                      <a:pt x="73" y="119"/>
                    </a:cubicBezTo>
                    <a:cubicBezTo>
                      <a:pt x="73" y="118"/>
                      <a:pt x="73" y="118"/>
                      <a:pt x="73" y="118"/>
                    </a:cubicBezTo>
                    <a:cubicBezTo>
                      <a:pt x="73" y="117"/>
                      <a:pt x="73" y="117"/>
                      <a:pt x="73" y="117"/>
                    </a:cubicBezTo>
                    <a:cubicBezTo>
                      <a:pt x="72" y="114"/>
                      <a:pt x="72" y="114"/>
                      <a:pt x="72" y="114"/>
                    </a:cubicBezTo>
                    <a:cubicBezTo>
                      <a:pt x="72" y="112"/>
                      <a:pt x="72" y="112"/>
                      <a:pt x="72" y="112"/>
                    </a:cubicBezTo>
                    <a:cubicBezTo>
                      <a:pt x="72" y="111"/>
                      <a:pt x="72" y="111"/>
                      <a:pt x="72" y="111"/>
                    </a:cubicBezTo>
                    <a:cubicBezTo>
                      <a:pt x="72" y="110"/>
                      <a:pt x="72" y="110"/>
                      <a:pt x="72" y="110"/>
                    </a:cubicBezTo>
                    <a:cubicBezTo>
                      <a:pt x="72" y="110"/>
                      <a:pt x="72" y="110"/>
                      <a:pt x="72" y="110"/>
                    </a:cubicBezTo>
                    <a:cubicBezTo>
                      <a:pt x="72" y="110"/>
                      <a:pt x="72" y="110"/>
                      <a:pt x="72" y="110"/>
                    </a:cubicBezTo>
                    <a:cubicBezTo>
                      <a:pt x="72" y="110"/>
                      <a:pt x="72" y="110"/>
                      <a:pt x="72" y="110"/>
                    </a:cubicBezTo>
                    <a:cubicBezTo>
                      <a:pt x="72" y="109"/>
                      <a:pt x="72" y="109"/>
                      <a:pt x="72" y="109"/>
                    </a:cubicBezTo>
                    <a:cubicBezTo>
                      <a:pt x="72" y="108"/>
                      <a:pt x="72" y="108"/>
                      <a:pt x="72" y="108"/>
                    </a:cubicBezTo>
                    <a:cubicBezTo>
                      <a:pt x="72" y="107"/>
                      <a:pt x="72" y="107"/>
                      <a:pt x="72" y="107"/>
                    </a:cubicBezTo>
                    <a:cubicBezTo>
                      <a:pt x="72" y="106"/>
                      <a:pt x="72" y="106"/>
                      <a:pt x="72" y="106"/>
                    </a:cubicBezTo>
                    <a:cubicBezTo>
                      <a:pt x="72" y="105"/>
                      <a:pt x="72" y="105"/>
                      <a:pt x="72" y="105"/>
                    </a:cubicBezTo>
                    <a:cubicBezTo>
                      <a:pt x="72" y="104"/>
                      <a:pt x="72" y="104"/>
                      <a:pt x="72" y="104"/>
                    </a:cubicBezTo>
                    <a:cubicBezTo>
                      <a:pt x="72" y="103"/>
                      <a:pt x="72" y="103"/>
                      <a:pt x="72" y="103"/>
                    </a:cubicBezTo>
                    <a:cubicBezTo>
                      <a:pt x="71" y="100"/>
                      <a:pt x="71" y="100"/>
                      <a:pt x="71" y="100"/>
                    </a:cubicBezTo>
                    <a:cubicBezTo>
                      <a:pt x="71" y="100"/>
                      <a:pt x="71" y="100"/>
                      <a:pt x="71" y="100"/>
                    </a:cubicBezTo>
                    <a:cubicBezTo>
                      <a:pt x="71" y="99"/>
                      <a:pt x="71" y="99"/>
                      <a:pt x="71" y="99"/>
                    </a:cubicBezTo>
                    <a:cubicBezTo>
                      <a:pt x="71" y="97"/>
                      <a:pt x="71" y="97"/>
                      <a:pt x="71" y="97"/>
                    </a:cubicBezTo>
                    <a:cubicBezTo>
                      <a:pt x="71" y="95"/>
                      <a:pt x="71" y="95"/>
                      <a:pt x="71" y="95"/>
                    </a:cubicBezTo>
                    <a:cubicBezTo>
                      <a:pt x="71" y="95"/>
                      <a:pt x="71" y="95"/>
                      <a:pt x="71" y="95"/>
                    </a:cubicBezTo>
                    <a:cubicBezTo>
                      <a:pt x="71" y="94"/>
                      <a:pt x="71" y="94"/>
                      <a:pt x="71" y="94"/>
                    </a:cubicBezTo>
                    <a:cubicBezTo>
                      <a:pt x="71" y="93"/>
                      <a:pt x="71" y="93"/>
                      <a:pt x="71" y="93"/>
                    </a:cubicBezTo>
                    <a:cubicBezTo>
                      <a:pt x="71" y="92"/>
                      <a:pt x="71" y="92"/>
                      <a:pt x="71" y="92"/>
                    </a:cubicBezTo>
                    <a:cubicBezTo>
                      <a:pt x="71" y="91"/>
                      <a:pt x="71" y="91"/>
                      <a:pt x="71" y="91"/>
                    </a:cubicBezTo>
                    <a:cubicBezTo>
                      <a:pt x="71" y="91"/>
                      <a:pt x="71" y="91"/>
                      <a:pt x="71" y="91"/>
                    </a:cubicBezTo>
                    <a:cubicBezTo>
                      <a:pt x="71" y="91"/>
                      <a:pt x="71" y="91"/>
                      <a:pt x="71" y="91"/>
                    </a:cubicBezTo>
                    <a:cubicBezTo>
                      <a:pt x="70" y="88"/>
                      <a:pt x="70" y="88"/>
                      <a:pt x="70" y="88"/>
                    </a:cubicBezTo>
                    <a:cubicBezTo>
                      <a:pt x="70" y="87"/>
                      <a:pt x="70" y="87"/>
                      <a:pt x="70" y="87"/>
                    </a:cubicBezTo>
                    <a:cubicBezTo>
                      <a:pt x="70" y="86"/>
                      <a:pt x="70" y="86"/>
                      <a:pt x="70" y="86"/>
                    </a:cubicBezTo>
                    <a:cubicBezTo>
                      <a:pt x="70" y="85"/>
                      <a:pt x="70" y="85"/>
                      <a:pt x="70" y="85"/>
                    </a:cubicBezTo>
                    <a:cubicBezTo>
                      <a:pt x="70" y="85"/>
                      <a:pt x="70" y="85"/>
                      <a:pt x="70" y="85"/>
                    </a:cubicBezTo>
                    <a:cubicBezTo>
                      <a:pt x="70" y="84"/>
                      <a:pt x="70" y="84"/>
                      <a:pt x="70" y="84"/>
                    </a:cubicBezTo>
                    <a:cubicBezTo>
                      <a:pt x="70" y="83"/>
                      <a:pt x="70" y="83"/>
                      <a:pt x="70" y="83"/>
                    </a:cubicBezTo>
                    <a:cubicBezTo>
                      <a:pt x="70" y="83"/>
                      <a:pt x="70" y="83"/>
                      <a:pt x="70" y="83"/>
                    </a:cubicBezTo>
                    <a:cubicBezTo>
                      <a:pt x="70" y="81"/>
                      <a:pt x="70" y="81"/>
                      <a:pt x="70" y="81"/>
                    </a:cubicBezTo>
                    <a:cubicBezTo>
                      <a:pt x="70" y="81"/>
                      <a:pt x="70" y="81"/>
                      <a:pt x="70" y="81"/>
                    </a:cubicBezTo>
                    <a:cubicBezTo>
                      <a:pt x="70" y="81"/>
                      <a:pt x="70" y="81"/>
                      <a:pt x="70" y="81"/>
                    </a:cubicBezTo>
                    <a:cubicBezTo>
                      <a:pt x="70" y="81"/>
                      <a:pt x="70" y="81"/>
                      <a:pt x="70" y="81"/>
                    </a:cubicBezTo>
                    <a:cubicBezTo>
                      <a:pt x="70" y="79"/>
                      <a:pt x="70" y="79"/>
                      <a:pt x="70" y="79"/>
                    </a:cubicBezTo>
                    <a:cubicBezTo>
                      <a:pt x="70" y="78"/>
                      <a:pt x="70" y="78"/>
                      <a:pt x="70" y="78"/>
                    </a:cubicBezTo>
                    <a:cubicBezTo>
                      <a:pt x="70" y="77"/>
                      <a:pt x="70" y="77"/>
                      <a:pt x="70" y="77"/>
                    </a:cubicBezTo>
                    <a:cubicBezTo>
                      <a:pt x="70" y="75"/>
                      <a:pt x="70" y="75"/>
                      <a:pt x="70" y="75"/>
                    </a:cubicBezTo>
                    <a:cubicBezTo>
                      <a:pt x="70" y="75"/>
                      <a:pt x="70" y="75"/>
                      <a:pt x="70" y="75"/>
                    </a:cubicBezTo>
                    <a:cubicBezTo>
                      <a:pt x="70" y="74"/>
                      <a:pt x="70" y="74"/>
                      <a:pt x="70" y="74"/>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71"/>
                      <a:pt x="69" y="71"/>
                      <a:pt x="69" y="71"/>
                    </a:cubicBezTo>
                    <a:cubicBezTo>
                      <a:pt x="69" y="69"/>
                      <a:pt x="69" y="69"/>
                      <a:pt x="69" y="69"/>
                    </a:cubicBezTo>
                    <a:cubicBezTo>
                      <a:pt x="69" y="68"/>
                      <a:pt x="69" y="68"/>
                      <a:pt x="69" y="68"/>
                    </a:cubicBezTo>
                    <a:cubicBezTo>
                      <a:pt x="69" y="68"/>
                      <a:pt x="69" y="68"/>
                      <a:pt x="69" y="68"/>
                    </a:cubicBezTo>
                    <a:cubicBezTo>
                      <a:pt x="69" y="66"/>
                      <a:pt x="69" y="66"/>
                      <a:pt x="69" y="66"/>
                    </a:cubicBezTo>
                    <a:cubicBezTo>
                      <a:pt x="69" y="64"/>
                      <a:pt x="69" y="64"/>
                      <a:pt x="69" y="64"/>
                    </a:cubicBezTo>
                    <a:cubicBezTo>
                      <a:pt x="69" y="64"/>
                      <a:pt x="69" y="64"/>
                      <a:pt x="69" y="64"/>
                    </a:cubicBezTo>
                    <a:cubicBezTo>
                      <a:pt x="69" y="64"/>
                      <a:pt x="69" y="64"/>
                      <a:pt x="69" y="64"/>
                    </a:cubicBezTo>
                    <a:cubicBezTo>
                      <a:pt x="69" y="64"/>
                      <a:pt x="69" y="64"/>
                      <a:pt x="69" y="64"/>
                    </a:cubicBezTo>
                    <a:cubicBezTo>
                      <a:pt x="69" y="64"/>
                      <a:pt x="69" y="64"/>
                      <a:pt x="69" y="64"/>
                    </a:cubicBezTo>
                    <a:cubicBezTo>
                      <a:pt x="69" y="61"/>
                      <a:pt x="69" y="61"/>
                      <a:pt x="69" y="61"/>
                    </a:cubicBezTo>
                    <a:cubicBezTo>
                      <a:pt x="69" y="59"/>
                      <a:pt x="69" y="59"/>
                      <a:pt x="69" y="59"/>
                    </a:cubicBezTo>
                    <a:cubicBezTo>
                      <a:pt x="68" y="57"/>
                      <a:pt x="68" y="57"/>
                      <a:pt x="68" y="57"/>
                    </a:cubicBezTo>
                    <a:cubicBezTo>
                      <a:pt x="68" y="55"/>
                      <a:pt x="68" y="55"/>
                      <a:pt x="68" y="55"/>
                    </a:cubicBezTo>
                    <a:cubicBezTo>
                      <a:pt x="68" y="54"/>
                      <a:pt x="68" y="54"/>
                      <a:pt x="68" y="54"/>
                    </a:cubicBezTo>
                    <a:cubicBezTo>
                      <a:pt x="69" y="53"/>
                      <a:pt x="69" y="53"/>
                      <a:pt x="69" y="53"/>
                    </a:cubicBezTo>
                    <a:cubicBezTo>
                      <a:pt x="69" y="53"/>
                      <a:pt x="69" y="53"/>
                      <a:pt x="69" y="53"/>
                    </a:cubicBezTo>
                    <a:cubicBezTo>
                      <a:pt x="69" y="52"/>
                      <a:pt x="70" y="52"/>
                      <a:pt x="70" y="52"/>
                    </a:cubicBezTo>
                    <a:cubicBezTo>
                      <a:pt x="70" y="51"/>
                      <a:pt x="71" y="51"/>
                      <a:pt x="71" y="51"/>
                    </a:cubicBezTo>
                    <a:cubicBezTo>
                      <a:pt x="71" y="50"/>
                      <a:pt x="72" y="50"/>
                      <a:pt x="72" y="49"/>
                    </a:cubicBezTo>
                    <a:cubicBezTo>
                      <a:pt x="73" y="48"/>
                      <a:pt x="73" y="46"/>
                      <a:pt x="73" y="44"/>
                    </a:cubicBezTo>
                    <a:cubicBezTo>
                      <a:pt x="73" y="44"/>
                      <a:pt x="73" y="44"/>
                      <a:pt x="73" y="44"/>
                    </a:cubicBezTo>
                    <a:cubicBezTo>
                      <a:pt x="73" y="42"/>
                      <a:pt x="73" y="42"/>
                      <a:pt x="73" y="42"/>
                    </a:cubicBezTo>
                    <a:cubicBezTo>
                      <a:pt x="73" y="41"/>
                      <a:pt x="73" y="41"/>
                      <a:pt x="73" y="41"/>
                    </a:cubicBezTo>
                    <a:cubicBezTo>
                      <a:pt x="73" y="41"/>
                      <a:pt x="73" y="41"/>
                      <a:pt x="73" y="41"/>
                    </a:cubicBezTo>
                    <a:cubicBezTo>
                      <a:pt x="73" y="41"/>
                      <a:pt x="73" y="41"/>
                      <a:pt x="73" y="41"/>
                    </a:cubicBezTo>
                    <a:cubicBezTo>
                      <a:pt x="73" y="40"/>
                      <a:pt x="73" y="40"/>
                      <a:pt x="73" y="40"/>
                    </a:cubicBezTo>
                    <a:cubicBezTo>
                      <a:pt x="73" y="39"/>
                      <a:pt x="72" y="38"/>
                      <a:pt x="70" y="37"/>
                    </a:cubicBezTo>
                    <a:cubicBezTo>
                      <a:pt x="70" y="31"/>
                      <a:pt x="70" y="31"/>
                      <a:pt x="70" y="31"/>
                    </a:cubicBezTo>
                    <a:cubicBezTo>
                      <a:pt x="73" y="31"/>
                      <a:pt x="73" y="31"/>
                      <a:pt x="73" y="31"/>
                    </a:cubicBezTo>
                    <a:cubicBezTo>
                      <a:pt x="73" y="31"/>
                      <a:pt x="74" y="31"/>
                      <a:pt x="74" y="30"/>
                    </a:cubicBezTo>
                    <a:cubicBezTo>
                      <a:pt x="74" y="30"/>
                      <a:pt x="74" y="30"/>
                      <a:pt x="74" y="30"/>
                    </a:cubicBezTo>
                    <a:cubicBezTo>
                      <a:pt x="74" y="26"/>
                      <a:pt x="74" y="26"/>
                      <a:pt x="74" y="26"/>
                    </a:cubicBezTo>
                    <a:cubicBezTo>
                      <a:pt x="74" y="26"/>
                      <a:pt x="74" y="26"/>
                      <a:pt x="74" y="26"/>
                    </a:cubicBezTo>
                    <a:cubicBezTo>
                      <a:pt x="74" y="25"/>
                      <a:pt x="73" y="25"/>
                      <a:pt x="73" y="25"/>
                    </a:cubicBezTo>
                    <a:cubicBezTo>
                      <a:pt x="70" y="25"/>
                      <a:pt x="67" y="24"/>
                      <a:pt x="65" y="20"/>
                    </a:cubicBezTo>
                    <a:cubicBezTo>
                      <a:pt x="63" y="17"/>
                      <a:pt x="62" y="12"/>
                      <a:pt x="62" y="5"/>
                    </a:cubicBezTo>
                    <a:cubicBezTo>
                      <a:pt x="62" y="5"/>
                      <a:pt x="62" y="5"/>
                      <a:pt x="62" y="5"/>
                    </a:cubicBezTo>
                    <a:cubicBezTo>
                      <a:pt x="62" y="4"/>
                      <a:pt x="62" y="3"/>
                      <a:pt x="62" y="2"/>
                    </a:cubicBezTo>
                    <a:cubicBezTo>
                      <a:pt x="61" y="1"/>
                      <a:pt x="60" y="0"/>
                      <a:pt x="60" y="0"/>
                    </a:cubicBezTo>
                    <a:cubicBezTo>
                      <a:pt x="59" y="0"/>
                      <a:pt x="58" y="1"/>
                      <a:pt x="58" y="2"/>
                    </a:cubicBezTo>
                    <a:cubicBezTo>
                      <a:pt x="57" y="3"/>
                      <a:pt x="57" y="4"/>
                      <a:pt x="57" y="5"/>
                    </a:cubicBezTo>
                    <a:cubicBezTo>
                      <a:pt x="57" y="5"/>
                      <a:pt x="57" y="5"/>
                      <a:pt x="57" y="5"/>
                    </a:cubicBezTo>
                    <a:cubicBezTo>
                      <a:pt x="57" y="12"/>
                      <a:pt x="56" y="17"/>
                      <a:pt x="54" y="20"/>
                    </a:cubicBezTo>
                    <a:cubicBezTo>
                      <a:pt x="54" y="21"/>
                      <a:pt x="53" y="22"/>
                      <a:pt x="52" y="23"/>
                    </a:cubicBezTo>
                    <a:cubicBezTo>
                      <a:pt x="52" y="23"/>
                      <a:pt x="52" y="23"/>
                      <a:pt x="51" y="24"/>
                    </a:cubicBezTo>
                    <a:cubicBezTo>
                      <a:pt x="50" y="25"/>
                      <a:pt x="48" y="25"/>
                      <a:pt x="47" y="25"/>
                    </a:cubicBezTo>
                    <a:cubicBezTo>
                      <a:pt x="47" y="25"/>
                      <a:pt x="47" y="25"/>
                      <a:pt x="46" y="26"/>
                    </a:cubicBezTo>
                    <a:cubicBezTo>
                      <a:pt x="46" y="26"/>
                      <a:pt x="46" y="26"/>
                      <a:pt x="46" y="26"/>
                    </a:cubicBezTo>
                    <a:cubicBezTo>
                      <a:pt x="46" y="26"/>
                      <a:pt x="46" y="26"/>
                      <a:pt x="46" y="26"/>
                    </a:cubicBezTo>
                    <a:cubicBezTo>
                      <a:pt x="46" y="28"/>
                      <a:pt x="46" y="28"/>
                      <a:pt x="46" y="28"/>
                    </a:cubicBezTo>
                    <a:cubicBezTo>
                      <a:pt x="46" y="30"/>
                      <a:pt x="46" y="30"/>
                      <a:pt x="46" y="30"/>
                    </a:cubicBezTo>
                    <a:cubicBezTo>
                      <a:pt x="46" y="31"/>
                      <a:pt x="46" y="31"/>
                      <a:pt x="46" y="31"/>
                    </a:cubicBezTo>
                    <a:cubicBezTo>
                      <a:pt x="46" y="31"/>
                      <a:pt x="47" y="32"/>
                      <a:pt x="47" y="32"/>
                    </a:cubicBezTo>
                    <a:cubicBezTo>
                      <a:pt x="47" y="32"/>
                      <a:pt x="47" y="32"/>
                      <a:pt x="47" y="32"/>
                    </a:cubicBezTo>
                    <a:cubicBezTo>
                      <a:pt x="48" y="32"/>
                      <a:pt x="48" y="32"/>
                      <a:pt x="48" y="32"/>
                    </a:cubicBezTo>
                    <a:cubicBezTo>
                      <a:pt x="50" y="32"/>
                      <a:pt x="50" y="32"/>
                      <a:pt x="50" y="32"/>
                    </a:cubicBezTo>
                    <a:cubicBezTo>
                      <a:pt x="50" y="33"/>
                      <a:pt x="50" y="33"/>
                      <a:pt x="50" y="33"/>
                    </a:cubicBezTo>
                    <a:cubicBezTo>
                      <a:pt x="50" y="35"/>
                      <a:pt x="50" y="35"/>
                      <a:pt x="50" y="35"/>
                    </a:cubicBezTo>
                    <a:cubicBezTo>
                      <a:pt x="50" y="38"/>
                      <a:pt x="50" y="38"/>
                      <a:pt x="50" y="38"/>
                    </a:cubicBezTo>
                    <a:cubicBezTo>
                      <a:pt x="50" y="38"/>
                      <a:pt x="50" y="38"/>
                      <a:pt x="50" y="38"/>
                    </a:cubicBezTo>
                    <a:cubicBezTo>
                      <a:pt x="49" y="38"/>
                      <a:pt x="49" y="38"/>
                      <a:pt x="49" y="38"/>
                    </a:cubicBezTo>
                    <a:cubicBezTo>
                      <a:pt x="48" y="39"/>
                      <a:pt x="48" y="39"/>
                      <a:pt x="47" y="39"/>
                    </a:cubicBezTo>
                    <a:cubicBezTo>
                      <a:pt x="47" y="40"/>
                      <a:pt x="47" y="40"/>
                      <a:pt x="47" y="40"/>
                    </a:cubicBezTo>
                    <a:cubicBezTo>
                      <a:pt x="47" y="41"/>
                      <a:pt x="47" y="41"/>
                      <a:pt x="47" y="41"/>
                    </a:cubicBezTo>
                    <a:cubicBezTo>
                      <a:pt x="47" y="41"/>
                      <a:pt x="47" y="41"/>
                      <a:pt x="47" y="41"/>
                    </a:cubicBezTo>
                    <a:cubicBezTo>
                      <a:pt x="47" y="41"/>
                      <a:pt x="47" y="41"/>
                      <a:pt x="47" y="41"/>
                    </a:cubicBezTo>
                    <a:cubicBezTo>
                      <a:pt x="47" y="41"/>
                      <a:pt x="47" y="41"/>
                      <a:pt x="47" y="41"/>
                    </a:cubicBezTo>
                    <a:cubicBezTo>
                      <a:pt x="47" y="44"/>
                      <a:pt x="47" y="44"/>
                      <a:pt x="47" y="44"/>
                    </a:cubicBezTo>
                    <a:cubicBezTo>
                      <a:pt x="47" y="44"/>
                      <a:pt x="47" y="44"/>
                      <a:pt x="47" y="44"/>
                    </a:cubicBezTo>
                    <a:cubicBezTo>
                      <a:pt x="47" y="45"/>
                      <a:pt x="47" y="45"/>
                      <a:pt x="47" y="46"/>
                    </a:cubicBezTo>
                    <a:cubicBezTo>
                      <a:pt x="47" y="47"/>
                      <a:pt x="48" y="48"/>
                      <a:pt x="48" y="48"/>
                    </a:cubicBezTo>
                    <a:cubicBezTo>
                      <a:pt x="48" y="48"/>
                      <a:pt x="48" y="48"/>
                      <a:pt x="48" y="49"/>
                    </a:cubicBezTo>
                    <a:cubicBezTo>
                      <a:pt x="49" y="51"/>
                      <a:pt x="50" y="52"/>
                      <a:pt x="52" y="53"/>
                    </a:cubicBezTo>
                    <a:cubicBezTo>
                      <a:pt x="52" y="54"/>
                      <a:pt x="52" y="54"/>
                      <a:pt x="52" y="54"/>
                    </a:cubicBezTo>
                    <a:cubicBezTo>
                      <a:pt x="52" y="55"/>
                      <a:pt x="52" y="55"/>
                      <a:pt x="52" y="55"/>
                    </a:cubicBezTo>
                    <a:cubicBezTo>
                      <a:pt x="52" y="55"/>
                      <a:pt x="52" y="55"/>
                      <a:pt x="52" y="55"/>
                    </a:cubicBezTo>
                    <a:cubicBezTo>
                      <a:pt x="52" y="58"/>
                      <a:pt x="52" y="58"/>
                      <a:pt x="52" y="58"/>
                    </a:cubicBezTo>
                    <a:cubicBezTo>
                      <a:pt x="52" y="59"/>
                      <a:pt x="52" y="59"/>
                      <a:pt x="52" y="59"/>
                    </a:cubicBezTo>
                    <a:cubicBezTo>
                      <a:pt x="52" y="59"/>
                      <a:pt x="52" y="59"/>
                      <a:pt x="52" y="59"/>
                    </a:cubicBezTo>
                    <a:cubicBezTo>
                      <a:pt x="52" y="61"/>
                      <a:pt x="52" y="61"/>
                      <a:pt x="52" y="61"/>
                    </a:cubicBezTo>
                    <a:cubicBezTo>
                      <a:pt x="52" y="61"/>
                      <a:pt x="52" y="61"/>
                      <a:pt x="52" y="61"/>
                    </a:cubicBezTo>
                    <a:cubicBezTo>
                      <a:pt x="52" y="63"/>
                      <a:pt x="52" y="63"/>
                      <a:pt x="52" y="63"/>
                    </a:cubicBezTo>
                    <a:cubicBezTo>
                      <a:pt x="52" y="65"/>
                      <a:pt x="52" y="65"/>
                      <a:pt x="52" y="65"/>
                    </a:cubicBezTo>
                    <a:cubicBezTo>
                      <a:pt x="52" y="66"/>
                      <a:pt x="52" y="66"/>
                      <a:pt x="52" y="66"/>
                    </a:cubicBezTo>
                    <a:cubicBezTo>
                      <a:pt x="52" y="66"/>
                      <a:pt x="52" y="66"/>
                      <a:pt x="52" y="66"/>
                    </a:cubicBezTo>
                    <a:cubicBezTo>
                      <a:pt x="52" y="67"/>
                      <a:pt x="52" y="67"/>
                      <a:pt x="52" y="67"/>
                    </a:cubicBezTo>
                    <a:cubicBezTo>
                      <a:pt x="52" y="68"/>
                      <a:pt x="52" y="68"/>
                      <a:pt x="52" y="68"/>
                    </a:cubicBezTo>
                    <a:cubicBezTo>
                      <a:pt x="52" y="68"/>
                      <a:pt x="52" y="68"/>
                      <a:pt x="52" y="68"/>
                    </a:cubicBezTo>
                    <a:cubicBezTo>
                      <a:pt x="52" y="69"/>
                      <a:pt x="52" y="69"/>
                      <a:pt x="52" y="69"/>
                    </a:cubicBezTo>
                    <a:cubicBezTo>
                      <a:pt x="52" y="69"/>
                      <a:pt x="52" y="69"/>
                      <a:pt x="52" y="69"/>
                    </a:cubicBezTo>
                    <a:cubicBezTo>
                      <a:pt x="52" y="70"/>
                      <a:pt x="52" y="70"/>
                      <a:pt x="52" y="70"/>
                    </a:cubicBezTo>
                    <a:cubicBezTo>
                      <a:pt x="52" y="71"/>
                      <a:pt x="52" y="71"/>
                      <a:pt x="52" y="71"/>
                    </a:cubicBezTo>
                    <a:cubicBezTo>
                      <a:pt x="52" y="71"/>
                      <a:pt x="52" y="71"/>
                      <a:pt x="52" y="71"/>
                    </a:cubicBezTo>
                    <a:cubicBezTo>
                      <a:pt x="52" y="72"/>
                      <a:pt x="52" y="72"/>
                      <a:pt x="52" y="72"/>
                    </a:cubicBezTo>
                    <a:cubicBezTo>
                      <a:pt x="52" y="74"/>
                      <a:pt x="52" y="74"/>
                      <a:pt x="52" y="74"/>
                    </a:cubicBezTo>
                    <a:cubicBezTo>
                      <a:pt x="52" y="76"/>
                      <a:pt x="52" y="76"/>
                      <a:pt x="52" y="76"/>
                    </a:cubicBezTo>
                    <a:cubicBezTo>
                      <a:pt x="52" y="76"/>
                      <a:pt x="52" y="76"/>
                      <a:pt x="52" y="76"/>
                    </a:cubicBezTo>
                    <a:cubicBezTo>
                      <a:pt x="52" y="77"/>
                      <a:pt x="52" y="77"/>
                      <a:pt x="52" y="77"/>
                    </a:cubicBezTo>
                    <a:cubicBezTo>
                      <a:pt x="52" y="77"/>
                      <a:pt x="52" y="77"/>
                      <a:pt x="52" y="77"/>
                    </a:cubicBezTo>
                    <a:cubicBezTo>
                      <a:pt x="52" y="79"/>
                      <a:pt x="52" y="79"/>
                      <a:pt x="52" y="79"/>
                    </a:cubicBezTo>
                    <a:cubicBezTo>
                      <a:pt x="52" y="81"/>
                      <a:pt x="52" y="81"/>
                      <a:pt x="52" y="81"/>
                    </a:cubicBezTo>
                    <a:cubicBezTo>
                      <a:pt x="51" y="84"/>
                      <a:pt x="51" y="84"/>
                      <a:pt x="51" y="84"/>
                    </a:cubicBezTo>
                    <a:cubicBezTo>
                      <a:pt x="51" y="85"/>
                      <a:pt x="51" y="85"/>
                      <a:pt x="51" y="85"/>
                    </a:cubicBezTo>
                    <a:cubicBezTo>
                      <a:pt x="51" y="86"/>
                      <a:pt x="51" y="86"/>
                      <a:pt x="51" y="86"/>
                    </a:cubicBezTo>
                    <a:cubicBezTo>
                      <a:pt x="51" y="87"/>
                      <a:pt x="51" y="87"/>
                      <a:pt x="51" y="87"/>
                    </a:cubicBezTo>
                    <a:cubicBezTo>
                      <a:pt x="51" y="88"/>
                      <a:pt x="51" y="88"/>
                      <a:pt x="51" y="88"/>
                    </a:cubicBezTo>
                    <a:cubicBezTo>
                      <a:pt x="51" y="88"/>
                      <a:pt x="51" y="88"/>
                      <a:pt x="51" y="88"/>
                    </a:cubicBezTo>
                    <a:cubicBezTo>
                      <a:pt x="51" y="90"/>
                      <a:pt x="51" y="90"/>
                      <a:pt x="51" y="90"/>
                    </a:cubicBezTo>
                    <a:cubicBezTo>
                      <a:pt x="51" y="91"/>
                      <a:pt x="51" y="91"/>
                      <a:pt x="51" y="91"/>
                    </a:cubicBezTo>
                    <a:cubicBezTo>
                      <a:pt x="51" y="93"/>
                      <a:pt x="51" y="93"/>
                      <a:pt x="51" y="93"/>
                    </a:cubicBezTo>
                    <a:cubicBezTo>
                      <a:pt x="51" y="94"/>
                      <a:pt x="51" y="94"/>
                      <a:pt x="51" y="94"/>
                    </a:cubicBezTo>
                    <a:cubicBezTo>
                      <a:pt x="51" y="97"/>
                      <a:pt x="51" y="97"/>
                      <a:pt x="51" y="97"/>
                    </a:cubicBezTo>
                    <a:cubicBezTo>
                      <a:pt x="51" y="98"/>
                      <a:pt x="51" y="98"/>
                      <a:pt x="51" y="98"/>
                    </a:cubicBezTo>
                    <a:cubicBezTo>
                      <a:pt x="51" y="99"/>
                      <a:pt x="51" y="99"/>
                      <a:pt x="51" y="99"/>
                    </a:cubicBezTo>
                    <a:cubicBezTo>
                      <a:pt x="51" y="100"/>
                      <a:pt x="51" y="100"/>
                      <a:pt x="51" y="100"/>
                    </a:cubicBezTo>
                    <a:cubicBezTo>
                      <a:pt x="51" y="101"/>
                      <a:pt x="51" y="101"/>
                      <a:pt x="51" y="101"/>
                    </a:cubicBezTo>
                    <a:cubicBezTo>
                      <a:pt x="51" y="101"/>
                      <a:pt x="51" y="101"/>
                      <a:pt x="51" y="101"/>
                    </a:cubicBezTo>
                    <a:cubicBezTo>
                      <a:pt x="51" y="101"/>
                      <a:pt x="51" y="101"/>
                      <a:pt x="51" y="101"/>
                    </a:cubicBezTo>
                    <a:cubicBezTo>
                      <a:pt x="51" y="102"/>
                      <a:pt x="51" y="102"/>
                      <a:pt x="51" y="102"/>
                    </a:cubicBezTo>
                    <a:cubicBezTo>
                      <a:pt x="51" y="104"/>
                      <a:pt x="51" y="104"/>
                      <a:pt x="51" y="104"/>
                    </a:cubicBezTo>
                    <a:cubicBezTo>
                      <a:pt x="51" y="107"/>
                      <a:pt x="51" y="107"/>
                      <a:pt x="51" y="107"/>
                    </a:cubicBezTo>
                    <a:cubicBezTo>
                      <a:pt x="50" y="108"/>
                      <a:pt x="50" y="108"/>
                      <a:pt x="50" y="108"/>
                    </a:cubicBezTo>
                    <a:cubicBezTo>
                      <a:pt x="50" y="109"/>
                      <a:pt x="50" y="109"/>
                      <a:pt x="50" y="109"/>
                    </a:cubicBezTo>
                    <a:cubicBezTo>
                      <a:pt x="50" y="111"/>
                      <a:pt x="50" y="111"/>
                      <a:pt x="50" y="111"/>
                    </a:cubicBezTo>
                    <a:cubicBezTo>
                      <a:pt x="50" y="112"/>
                      <a:pt x="50" y="112"/>
                      <a:pt x="50" y="112"/>
                    </a:cubicBezTo>
                    <a:cubicBezTo>
                      <a:pt x="50" y="114"/>
                      <a:pt x="50" y="114"/>
                      <a:pt x="50" y="114"/>
                    </a:cubicBezTo>
                    <a:cubicBezTo>
                      <a:pt x="50" y="117"/>
                      <a:pt x="50" y="117"/>
                      <a:pt x="50" y="117"/>
                    </a:cubicBezTo>
                    <a:cubicBezTo>
                      <a:pt x="50" y="119"/>
                      <a:pt x="50" y="119"/>
                      <a:pt x="50" y="119"/>
                    </a:cubicBezTo>
                    <a:cubicBezTo>
                      <a:pt x="50" y="121"/>
                      <a:pt x="50" y="121"/>
                      <a:pt x="50" y="121"/>
                    </a:cubicBezTo>
                    <a:cubicBezTo>
                      <a:pt x="50" y="123"/>
                      <a:pt x="50" y="123"/>
                      <a:pt x="50" y="123"/>
                    </a:cubicBezTo>
                    <a:cubicBezTo>
                      <a:pt x="50" y="125"/>
                      <a:pt x="50" y="125"/>
                      <a:pt x="50" y="125"/>
                    </a:cubicBezTo>
                    <a:cubicBezTo>
                      <a:pt x="50" y="127"/>
                      <a:pt x="50" y="127"/>
                      <a:pt x="50" y="127"/>
                    </a:cubicBezTo>
                    <a:cubicBezTo>
                      <a:pt x="50" y="129"/>
                      <a:pt x="50" y="129"/>
                      <a:pt x="50" y="129"/>
                    </a:cubicBezTo>
                    <a:cubicBezTo>
                      <a:pt x="49" y="130"/>
                      <a:pt x="49" y="130"/>
                      <a:pt x="49" y="130"/>
                    </a:cubicBezTo>
                    <a:cubicBezTo>
                      <a:pt x="49" y="134"/>
                      <a:pt x="49" y="134"/>
                      <a:pt x="49" y="134"/>
                    </a:cubicBezTo>
                    <a:cubicBezTo>
                      <a:pt x="49" y="136"/>
                      <a:pt x="49" y="136"/>
                      <a:pt x="49" y="136"/>
                    </a:cubicBezTo>
                    <a:cubicBezTo>
                      <a:pt x="49" y="137"/>
                      <a:pt x="49" y="137"/>
                      <a:pt x="49" y="137"/>
                    </a:cubicBezTo>
                    <a:cubicBezTo>
                      <a:pt x="49" y="138"/>
                      <a:pt x="49" y="138"/>
                      <a:pt x="49" y="138"/>
                    </a:cubicBezTo>
                    <a:cubicBezTo>
                      <a:pt x="49" y="139"/>
                      <a:pt x="49" y="139"/>
                      <a:pt x="49" y="139"/>
                    </a:cubicBezTo>
                    <a:cubicBezTo>
                      <a:pt x="49" y="143"/>
                      <a:pt x="49" y="143"/>
                      <a:pt x="49" y="143"/>
                    </a:cubicBezTo>
                    <a:cubicBezTo>
                      <a:pt x="49" y="145"/>
                      <a:pt x="49" y="145"/>
                      <a:pt x="49" y="145"/>
                    </a:cubicBezTo>
                    <a:cubicBezTo>
                      <a:pt x="49" y="148"/>
                      <a:pt x="49" y="148"/>
                      <a:pt x="49" y="148"/>
                    </a:cubicBezTo>
                    <a:cubicBezTo>
                      <a:pt x="48" y="151"/>
                      <a:pt x="48" y="151"/>
                      <a:pt x="48" y="151"/>
                    </a:cubicBezTo>
                    <a:cubicBezTo>
                      <a:pt x="48" y="155"/>
                      <a:pt x="48" y="155"/>
                      <a:pt x="48" y="155"/>
                    </a:cubicBezTo>
                    <a:cubicBezTo>
                      <a:pt x="48" y="156"/>
                      <a:pt x="48" y="156"/>
                      <a:pt x="48" y="156"/>
                    </a:cubicBezTo>
                    <a:cubicBezTo>
                      <a:pt x="48" y="159"/>
                      <a:pt x="48" y="159"/>
                      <a:pt x="48" y="159"/>
                    </a:cubicBezTo>
                    <a:cubicBezTo>
                      <a:pt x="48" y="162"/>
                      <a:pt x="48" y="162"/>
                      <a:pt x="48" y="162"/>
                    </a:cubicBezTo>
                    <a:cubicBezTo>
                      <a:pt x="48" y="165"/>
                      <a:pt x="48" y="165"/>
                      <a:pt x="48" y="165"/>
                    </a:cubicBezTo>
                    <a:cubicBezTo>
                      <a:pt x="48" y="167"/>
                      <a:pt x="48" y="167"/>
                      <a:pt x="48" y="167"/>
                    </a:cubicBezTo>
                    <a:cubicBezTo>
                      <a:pt x="47" y="168"/>
                      <a:pt x="47" y="168"/>
                      <a:pt x="47" y="168"/>
                    </a:cubicBezTo>
                    <a:cubicBezTo>
                      <a:pt x="47" y="170"/>
                      <a:pt x="47" y="172"/>
                      <a:pt x="47" y="173"/>
                    </a:cubicBezTo>
                    <a:cubicBezTo>
                      <a:pt x="47" y="176"/>
                      <a:pt x="47" y="176"/>
                      <a:pt x="47" y="176"/>
                    </a:cubicBezTo>
                    <a:cubicBezTo>
                      <a:pt x="47" y="179"/>
                      <a:pt x="47" y="179"/>
                      <a:pt x="47" y="179"/>
                    </a:cubicBezTo>
                    <a:cubicBezTo>
                      <a:pt x="47" y="181"/>
                      <a:pt x="47" y="183"/>
                      <a:pt x="46" y="185"/>
                    </a:cubicBezTo>
                    <a:cubicBezTo>
                      <a:pt x="46" y="187"/>
                      <a:pt x="46" y="187"/>
                      <a:pt x="46" y="187"/>
                    </a:cubicBezTo>
                    <a:cubicBezTo>
                      <a:pt x="46" y="190"/>
                      <a:pt x="46" y="190"/>
                      <a:pt x="46" y="190"/>
                    </a:cubicBezTo>
                    <a:cubicBezTo>
                      <a:pt x="46" y="191"/>
                      <a:pt x="46" y="191"/>
                      <a:pt x="46" y="191"/>
                    </a:cubicBezTo>
                    <a:cubicBezTo>
                      <a:pt x="46" y="191"/>
                      <a:pt x="46" y="191"/>
                      <a:pt x="46" y="192"/>
                    </a:cubicBezTo>
                    <a:cubicBezTo>
                      <a:pt x="46" y="192"/>
                      <a:pt x="46" y="192"/>
                      <a:pt x="46" y="192"/>
                    </a:cubicBezTo>
                    <a:cubicBezTo>
                      <a:pt x="46" y="195"/>
                      <a:pt x="46" y="195"/>
                      <a:pt x="46" y="195"/>
                    </a:cubicBezTo>
                    <a:cubicBezTo>
                      <a:pt x="45" y="197"/>
                      <a:pt x="45" y="199"/>
                      <a:pt x="45" y="200"/>
                    </a:cubicBezTo>
                    <a:cubicBezTo>
                      <a:pt x="45" y="203"/>
                      <a:pt x="45" y="203"/>
                      <a:pt x="45" y="203"/>
                    </a:cubicBezTo>
                    <a:cubicBezTo>
                      <a:pt x="45" y="205"/>
                      <a:pt x="45" y="206"/>
                      <a:pt x="45" y="208"/>
                    </a:cubicBezTo>
                    <a:cubicBezTo>
                      <a:pt x="44" y="211"/>
                      <a:pt x="44" y="214"/>
                      <a:pt x="44" y="217"/>
                    </a:cubicBezTo>
                    <a:cubicBezTo>
                      <a:pt x="44" y="218"/>
                      <a:pt x="44" y="218"/>
                      <a:pt x="44" y="218"/>
                    </a:cubicBezTo>
                    <a:cubicBezTo>
                      <a:pt x="44" y="220"/>
                      <a:pt x="43" y="221"/>
                      <a:pt x="43" y="223"/>
                    </a:cubicBezTo>
                    <a:cubicBezTo>
                      <a:pt x="43" y="225"/>
                      <a:pt x="43" y="227"/>
                      <a:pt x="43" y="229"/>
                    </a:cubicBezTo>
                    <a:cubicBezTo>
                      <a:pt x="42" y="231"/>
                      <a:pt x="42" y="231"/>
                      <a:pt x="42" y="231"/>
                    </a:cubicBezTo>
                    <a:cubicBezTo>
                      <a:pt x="42" y="234"/>
                      <a:pt x="42" y="236"/>
                      <a:pt x="42" y="239"/>
                    </a:cubicBezTo>
                    <a:cubicBezTo>
                      <a:pt x="41" y="241"/>
                      <a:pt x="41" y="243"/>
                      <a:pt x="41" y="245"/>
                    </a:cubicBezTo>
                    <a:cubicBezTo>
                      <a:pt x="41" y="247"/>
                      <a:pt x="40" y="248"/>
                      <a:pt x="40" y="250"/>
                    </a:cubicBezTo>
                    <a:cubicBezTo>
                      <a:pt x="40" y="251"/>
                      <a:pt x="40" y="251"/>
                      <a:pt x="40" y="251"/>
                    </a:cubicBezTo>
                    <a:cubicBezTo>
                      <a:pt x="40" y="252"/>
                      <a:pt x="40" y="252"/>
                      <a:pt x="40" y="252"/>
                    </a:cubicBezTo>
                    <a:cubicBezTo>
                      <a:pt x="40" y="253"/>
                      <a:pt x="40" y="253"/>
                      <a:pt x="40" y="253"/>
                    </a:cubicBezTo>
                    <a:cubicBezTo>
                      <a:pt x="40" y="253"/>
                      <a:pt x="40" y="253"/>
                      <a:pt x="40" y="253"/>
                    </a:cubicBezTo>
                    <a:cubicBezTo>
                      <a:pt x="40" y="254"/>
                      <a:pt x="40" y="254"/>
                      <a:pt x="40" y="254"/>
                    </a:cubicBezTo>
                    <a:cubicBezTo>
                      <a:pt x="39" y="256"/>
                      <a:pt x="39" y="256"/>
                      <a:pt x="39" y="256"/>
                    </a:cubicBezTo>
                    <a:cubicBezTo>
                      <a:pt x="39" y="257"/>
                      <a:pt x="39" y="258"/>
                      <a:pt x="39" y="259"/>
                    </a:cubicBezTo>
                    <a:cubicBezTo>
                      <a:pt x="39" y="261"/>
                      <a:pt x="39" y="261"/>
                      <a:pt x="39" y="261"/>
                    </a:cubicBezTo>
                    <a:cubicBezTo>
                      <a:pt x="39" y="261"/>
                      <a:pt x="39" y="261"/>
                      <a:pt x="39" y="261"/>
                    </a:cubicBezTo>
                    <a:cubicBezTo>
                      <a:pt x="36" y="261"/>
                      <a:pt x="36" y="261"/>
                      <a:pt x="36" y="261"/>
                    </a:cubicBezTo>
                    <a:cubicBezTo>
                      <a:pt x="34" y="261"/>
                      <a:pt x="34" y="261"/>
                      <a:pt x="34" y="261"/>
                    </a:cubicBezTo>
                    <a:cubicBezTo>
                      <a:pt x="33" y="261"/>
                      <a:pt x="33" y="261"/>
                      <a:pt x="33" y="261"/>
                    </a:cubicBezTo>
                    <a:cubicBezTo>
                      <a:pt x="32" y="261"/>
                      <a:pt x="32" y="261"/>
                      <a:pt x="32" y="261"/>
                    </a:cubicBezTo>
                    <a:cubicBezTo>
                      <a:pt x="32" y="261"/>
                      <a:pt x="32" y="261"/>
                      <a:pt x="32" y="261"/>
                    </a:cubicBezTo>
                    <a:cubicBezTo>
                      <a:pt x="31" y="261"/>
                      <a:pt x="31" y="261"/>
                      <a:pt x="31" y="262"/>
                    </a:cubicBezTo>
                    <a:cubicBezTo>
                      <a:pt x="31" y="262"/>
                      <a:pt x="31" y="262"/>
                      <a:pt x="31" y="262"/>
                    </a:cubicBezTo>
                    <a:cubicBezTo>
                      <a:pt x="31" y="262"/>
                      <a:pt x="31" y="262"/>
                      <a:pt x="31" y="262"/>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1" y="264"/>
                      <a:pt x="31" y="264"/>
                      <a:pt x="31" y="264"/>
                    </a:cubicBezTo>
                    <a:cubicBezTo>
                      <a:pt x="32" y="268"/>
                      <a:pt x="32" y="268"/>
                      <a:pt x="32" y="268"/>
                    </a:cubicBezTo>
                    <a:cubicBezTo>
                      <a:pt x="33" y="270"/>
                      <a:pt x="33" y="270"/>
                      <a:pt x="33" y="270"/>
                    </a:cubicBezTo>
                    <a:cubicBezTo>
                      <a:pt x="33" y="271"/>
                      <a:pt x="33" y="271"/>
                      <a:pt x="33" y="271"/>
                    </a:cubicBezTo>
                    <a:cubicBezTo>
                      <a:pt x="33" y="273"/>
                      <a:pt x="33" y="273"/>
                      <a:pt x="33" y="273"/>
                    </a:cubicBezTo>
                    <a:cubicBezTo>
                      <a:pt x="34" y="276"/>
                      <a:pt x="34" y="276"/>
                      <a:pt x="34" y="276"/>
                    </a:cubicBezTo>
                    <a:cubicBezTo>
                      <a:pt x="35" y="277"/>
                      <a:pt x="35" y="277"/>
                      <a:pt x="35" y="277"/>
                    </a:cubicBezTo>
                    <a:cubicBezTo>
                      <a:pt x="35" y="279"/>
                      <a:pt x="35" y="279"/>
                      <a:pt x="35" y="279"/>
                    </a:cubicBezTo>
                    <a:cubicBezTo>
                      <a:pt x="35" y="280"/>
                      <a:pt x="35" y="280"/>
                      <a:pt x="35" y="280"/>
                    </a:cubicBezTo>
                    <a:cubicBezTo>
                      <a:pt x="35" y="281"/>
                      <a:pt x="35" y="281"/>
                      <a:pt x="35" y="281"/>
                    </a:cubicBezTo>
                    <a:cubicBezTo>
                      <a:pt x="35" y="283"/>
                      <a:pt x="35" y="283"/>
                      <a:pt x="35" y="283"/>
                    </a:cubicBezTo>
                    <a:cubicBezTo>
                      <a:pt x="34" y="283"/>
                      <a:pt x="34" y="284"/>
                      <a:pt x="34" y="284"/>
                    </a:cubicBezTo>
                    <a:cubicBezTo>
                      <a:pt x="34" y="286"/>
                      <a:pt x="34" y="286"/>
                      <a:pt x="34" y="286"/>
                    </a:cubicBezTo>
                    <a:cubicBezTo>
                      <a:pt x="34" y="287"/>
                      <a:pt x="34" y="287"/>
                      <a:pt x="34" y="287"/>
                    </a:cubicBezTo>
                    <a:cubicBezTo>
                      <a:pt x="34" y="287"/>
                      <a:pt x="34" y="287"/>
                      <a:pt x="34" y="287"/>
                    </a:cubicBezTo>
                    <a:cubicBezTo>
                      <a:pt x="34" y="287"/>
                      <a:pt x="34" y="287"/>
                      <a:pt x="34" y="287"/>
                    </a:cubicBezTo>
                    <a:cubicBezTo>
                      <a:pt x="33" y="288"/>
                      <a:pt x="33" y="288"/>
                      <a:pt x="33" y="288"/>
                    </a:cubicBezTo>
                    <a:cubicBezTo>
                      <a:pt x="33" y="289"/>
                      <a:pt x="33" y="289"/>
                      <a:pt x="33" y="289"/>
                    </a:cubicBezTo>
                    <a:cubicBezTo>
                      <a:pt x="33" y="290"/>
                      <a:pt x="33" y="290"/>
                      <a:pt x="33" y="290"/>
                    </a:cubicBezTo>
                    <a:cubicBezTo>
                      <a:pt x="33" y="291"/>
                      <a:pt x="33" y="291"/>
                      <a:pt x="33" y="291"/>
                    </a:cubicBezTo>
                    <a:cubicBezTo>
                      <a:pt x="33" y="291"/>
                      <a:pt x="33" y="291"/>
                      <a:pt x="33" y="291"/>
                    </a:cubicBezTo>
                    <a:cubicBezTo>
                      <a:pt x="32" y="292"/>
                      <a:pt x="32" y="292"/>
                      <a:pt x="32" y="292"/>
                    </a:cubicBezTo>
                    <a:cubicBezTo>
                      <a:pt x="32" y="293"/>
                      <a:pt x="32" y="293"/>
                      <a:pt x="32" y="293"/>
                    </a:cubicBezTo>
                    <a:cubicBezTo>
                      <a:pt x="32" y="293"/>
                      <a:pt x="32" y="294"/>
                      <a:pt x="32" y="294"/>
                    </a:cubicBezTo>
                    <a:cubicBezTo>
                      <a:pt x="32" y="295"/>
                      <a:pt x="32" y="295"/>
                      <a:pt x="31" y="296"/>
                    </a:cubicBezTo>
                    <a:cubicBezTo>
                      <a:pt x="31" y="296"/>
                      <a:pt x="31" y="296"/>
                      <a:pt x="31" y="296"/>
                    </a:cubicBezTo>
                    <a:cubicBezTo>
                      <a:pt x="31" y="297"/>
                      <a:pt x="31" y="297"/>
                      <a:pt x="31" y="297"/>
                    </a:cubicBezTo>
                    <a:cubicBezTo>
                      <a:pt x="31" y="298"/>
                      <a:pt x="31" y="298"/>
                      <a:pt x="31" y="298"/>
                    </a:cubicBezTo>
                    <a:cubicBezTo>
                      <a:pt x="31" y="299"/>
                      <a:pt x="31" y="299"/>
                      <a:pt x="31" y="299"/>
                    </a:cubicBezTo>
                    <a:cubicBezTo>
                      <a:pt x="30" y="300"/>
                      <a:pt x="30" y="300"/>
                      <a:pt x="30" y="300"/>
                    </a:cubicBezTo>
                    <a:cubicBezTo>
                      <a:pt x="30" y="301"/>
                      <a:pt x="30" y="301"/>
                      <a:pt x="30" y="301"/>
                    </a:cubicBezTo>
                    <a:cubicBezTo>
                      <a:pt x="30" y="302"/>
                      <a:pt x="30" y="302"/>
                      <a:pt x="30" y="302"/>
                    </a:cubicBezTo>
                    <a:cubicBezTo>
                      <a:pt x="30" y="302"/>
                      <a:pt x="30" y="302"/>
                      <a:pt x="30" y="302"/>
                    </a:cubicBezTo>
                    <a:cubicBezTo>
                      <a:pt x="30" y="303"/>
                      <a:pt x="30" y="303"/>
                      <a:pt x="30" y="303"/>
                    </a:cubicBezTo>
                    <a:cubicBezTo>
                      <a:pt x="29" y="304"/>
                      <a:pt x="29" y="304"/>
                      <a:pt x="29" y="304"/>
                    </a:cubicBezTo>
                    <a:cubicBezTo>
                      <a:pt x="29" y="304"/>
                      <a:pt x="29" y="305"/>
                      <a:pt x="29" y="305"/>
                    </a:cubicBezTo>
                    <a:cubicBezTo>
                      <a:pt x="28" y="307"/>
                      <a:pt x="28" y="307"/>
                      <a:pt x="28" y="307"/>
                    </a:cubicBezTo>
                    <a:cubicBezTo>
                      <a:pt x="28" y="308"/>
                      <a:pt x="28" y="308"/>
                      <a:pt x="28" y="308"/>
                    </a:cubicBezTo>
                    <a:cubicBezTo>
                      <a:pt x="28" y="308"/>
                      <a:pt x="28" y="308"/>
                      <a:pt x="28" y="308"/>
                    </a:cubicBezTo>
                    <a:cubicBezTo>
                      <a:pt x="27" y="310"/>
                      <a:pt x="27" y="310"/>
                      <a:pt x="27" y="310"/>
                    </a:cubicBezTo>
                    <a:cubicBezTo>
                      <a:pt x="27" y="311"/>
                      <a:pt x="27" y="311"/>
                      <a:pt x="27" y="311"/>
                    </a:cubicBezTo>
                    <a:cubicBezTo>
                      <a:pt x="27" y="311"/>
                      <a:pt x="27" y="312"/>
                      <a:pt x="26" y="312"/>
                    </a:cubicBezTo>
                    <a:cubicBezTo>
                      <a:pt x="26" y="313"/>
                      <a:pt x="26" y="313"/>
                      <a:pt x="26" y="313"/>
                    </a:cubicBezTo>
                    <a:cubicBezTo>
                      <a:pt x="26" y="314"/>
                      <a:pt x="26" y="314"/>
                      <a:pt x="26" y="314"/>
                    </a:cubicBezTo>
                    <a:cubicBezTo>
                      <a:pt x="26" y="315"/>
                      <a:pt x="25" y="316"/>
                      <a:pt x="25" y="316"/>
                    </a:cubicBezTo>
                    <a:cubicBezTo>
                      <a:pt x="25" y="317"/>
                      <a:pt x="25" y="317"/>
                      <a:pt x="25" y="317"/>
                    </a:cubicBezTo>
                    <a:cubicBezTo>
                      <a:pt x="24" y="318"/>
                      <a:pt x="24" y="318"/>
                      <a:pt x="24" y="318"/>
                    </a:cubicBezTo>
                    <a:cubicBezTo>
                      <a:pt x="24" y="319"/>
                      <a:pt x="24" y="319"/>
                      <a:pt x="24" y="319"/>
                    </a:cubicBezTo>
                    <a:cubicBezTo>
                      <a:pt x="24" y="319"/>
                      <a:pt x="24" y="319"/>
                      <a:pt x="24" y="319"/>
                    </a:cubicBezTo>
                    <a:cubicBezTo>
                      <a:pt x="23" y="321"/>
                      <a:pt x="23" y="321"/>
                      <a:pt x="23" y="321"/>
                    </a:cubicBezTo>
                    <a:cubicBezTo>
                      <a:pt x="23" y="321"/>
                      <a:pt x="23" y="321"/>
                      <a:pt x="23" y="321"/>
                    </a:cubicBezTo>
                    <a:cubicBezTo>
                      <a:pt x="23" y="321"/>
                      <a:pt x="23" y="321"/>
                      <a:pt x="23" y="321"/>
                    </a:cubicBezTo>
                    <a:cubicBezTo>
                      <a:pt x="23" y="322"/>
                      <a:pt x="23" y="322"/>
                      <a:pt x="23" y="322"/>
                    </a:cubicBezTo>
                    <a:cubicBezTo>
                      <a:pt x="22" y="323"/>
                      <a:pt x="22" y="323"/>
                      <a:pt x="22" y="323"/>
                    </a:cubicBezTo>
                    <a:cubicBezTo>
                      <a:pt x="22" y="324"/>
                      <a:pt x="22" y="324"/>
                      <a:pt x="22" y="324"/>
                    </a:cubicBezTo>
                    <a:cubicBezTo>
                      <a:pt x="22" y="325"/>
                      <a:pt x="22" y="325"/>
                      <a:pt x="22" y="325"/>
                    </a:cubicBezTo>
                    <a:cubicBezTo>
                      <a:pt x="21" y="326"/>
                      <a:pt x="21" y="326"/>
                      <a:pt x="21" y="326"/>
                    </a:cubicBezTo>
                    <a:cubicBezTo>
                      <a:pt x="21" y="328"/>
                      <a:pt x="21" y="328"/>
                      <a:pt x="21" y="328"/>
                    </a:cubicBezTo>
                    <a:cubicBezTo>
                      <a:pt x="20" y="328"/>
                      <a:pt x="20" y="328"/>
                      <a:pt x="20" y="328"/>
                    </a:cubicBezTo>
                    <a:cubicBezTo>
                      <a:pt x="20" y="329"/>
                      <a:pt x="20" y="329"/>
                      <a:pt x="20" y="329"/>
                    </a:cubicBezTo>
                    <a:cubicBezTo>
                      <a:pt x="20" y="330"/>
                      <a:pt x="20" y="330"/>
                      <a:pt x="20" y="330"/>
                    </a:cubicBezTo>
                    <a:cubicBezTo>
                      <a:pt x="19" y="330"/>
                      <a:pt x="19" y="330"/>
                      <a:pt x="19" y="330"/>
                    </a:cubicBezTo>
                    <a:cubicBezTo>
                      <a:pt x="19" y="331"/>
                      <a:pt x="19" y="332"/>
                      <a:pt x="18" y="333"/>
                    </a:cubicBezTo>
                    <a:cubicBezTo>
                      <a:pt x="18" y="334"/>
                      <a:pt x="18" y="334"/>
                      <a:pt x="18" y="334"/>
                    </a:cubicBezTo>
                    <a:cubicBezTo>
                      <a:pt x="18" y="334"/>
                      <a:pt x="18" y="334"/>
                      <a:pt x="18" y="334"/>
                    </a:cubicBezTo>
                    <a:cubicBezTo>
                      <a:pt x="17" y="335"/>
                      <a:pt x="17" y="335"/>
                      <a:pt x="17" y="335"/>
                    </a:cubicBezTo>
                    <a:cubicBezTo>
                      <a:pt x="17" y="335"/>
                      <a:pt x="17" y="335"/>
                      <a:pt x="17" y="335"/>
                    </a:cubicBezTo>
                    <a:cubicBezTo>
                      <a:pt x="17" y="335"/>
                      <a:pt x="17" y="335"/>
                      <a:pt x="17" y="335"/>
                    </a:cubicBezTo>
                    <a:cubicBezTo>
                      <a:pt x="17" y="335"/>
                      <a:pt x="17" y="335"/>
                      <a:pt x="17" y="335"/>
                    </a:cubicBezTo>
                    <a:cubicBezTo>
                      <a:pt x="17" y="336"/>
                      <a:pt x="17" y="336"/>
                      <a:pt x="17" y="336"/>
                    </a:cubicBezTo>
                    <a:cubicBezTo>
                      <a:pt x="16" y="337"/>
                      <a:pt x="16" y="337"/>
                      <a:pt x="16" y="337"/>
                    </a:cubicBezTo>
                    <a:cubicBezTo>
                      <a:pt x="16" y="337"/>
                      <a:pt x="16" y="337"/>
                      <a:pt x="16" y="337"/>
                    </a:cubicBezTo>
                    <a:cubicBezTo>
                      <a:pt x="16" y="338"/>
                      <a:pt x="16" y="338"/>
                      <a:pt x="16" y="338"/>
                    </a:cubicBezTo>
                    <a:cubicBezTo>
                      <a:pt x="15" y="339"/>
                      <a:pt x="15" y="339"/>
                      <a:pt x="15" y="339"/>
                    </a:cubicBezTo>
                    <a:cubicBezTo>
                      <a:pt x="15" y="340"/>
                      <a:pt x="15" y="340"/>
                      <a:pt x="15" y="340"/>
                    </a:cubicBezTo>
                    <a:cubicBezTo>
                      <a:pt x="15" y="340"/>
                      <a:pt x="15" y="340"/>
                      <a:pt x="15" y="340"/>
                    </a:cubicBezTo>
                    <a:cubicBezTo>
                      <a:pt x="14" y="341"/>
                      <a:pt x="14" y="341"/>
                      <a:pt x="14" y="341"/>
                    </a:cubicBezTo>
                    <a:cubicBezTo>
                      <a:pt x="14" y="341"/>
                      <a:pt x="14" y="341"/>
                      <a:pt x="14" y="341"/>
                    </a:cubicBezTo>
                    <a:cubicBezTo>
                      <a:pt x="14" y="343"/>
                      <a:pt x="14" y="343"/>
                      <a:pt x="14" y="343"/>
                    </a:cubicBezTo>
                    <a:cubicBezTo>
                      <a:pt x="13" y="343"/>
                      <a:pt x="13" y="343"/>
                      <a:pt x="13" y="343"/>
                    </a:cubicBezTo>
                    <a:cubicBezTo>
                      <a:pt x="12" y="343"/>
                      <a:pt x="12" y="343"/>
                      <a:pt x="12" y="343"/>
                    </a:cubicBezTo>
                    <a:cubicBezTo>
                      <a:pt x="11" y="343"/>
                      <a:pt x="11" y="343"/>
                      <a:pt x="11" y="343"/>
                    </a:cubicBezTo>
                    <a:cubicBezTo>
                      <a:pt x="11" y="343"/>
                      <a:pt x="11" y="343"/>
                      <a:pt x="11" y="343"/>
                    </a:cubicBezTo>
                    <a:cubicBezTo>
                      <a:pt x="9" y="343"/>
                      <a:pt x="9" y="343"/>
                      <a:pt x="9" y="343"/>
                    </a:cubicBezTo>
                    <a:cubicBezTo>
                      <a:pt x="9" y="343"/>
                      <a:pt x="9" y="343"/>
                      <a:pt x="9" y="343"/>
                    </a:cubicBezTo>
                    <a:cubicBezTo>
                      <a:pt x="9" y="343"/>
                      <a:pt x="9" y="343"/>
                      <a:pt x="9" y="343"/>
                    </a:cubicBezTo>
                    <a:cubicBezTo>
                      <a:pt x="9" y="343"/>
                      <a:pt x="8" y="343"/>
                      <a:pt x="8" y="343"/>
                    </a:cubicBezTo>
                    <a:cubicBezTo>
                      <a:pt x="8" y="343"/>
                      <a:pt x="8" y="343"/>
                      <a:pt x="8" y="343"/>
                    </a:cubicBezTo>
                    <a:cubicBezTo>
                      <a:pt x="8" y="343"/>
                      <a:pt x="8" y="343"/>
                      <a:pt x="8" y="344"/>
                    </a:cubicBezTo>
                    <a:cubicBezTo>
                      <a:pt x="8" y="344"/>
                      <a:pt x="8" y="344"/>
                      <a:pt x="8" y="344"/>
                    </a:cubicBezTo>
                    <a:cubicBezTo>
                      <a:pt x="8" y="344"/>
                      <a:pt x="8" y="344"/>
                      <a:pt x="8" y="344"/>
                    </a:cubicBezTo>
                    <a:cubicBezTo>
                      <a:pt x="8" y="344"/>
                      <a:pt x="8" y="344"/>
                      <a:pt x="8" y="344"/>
                    </a:cubicBezTo>
                    <a:cubicBezTo>
                      <a:pt x="8" y="346"/>
                      <a:pt x="8" y="346"/>
                      <a:pt x="8" y="346"/>
                    </a:cubicBezTo>
                    <a:cubicBezTo>
                      <a:pt x="8" y="347"/>
                      <a:pt x="8" y="347"/>
                      <a:pt x="8" y="347"/>
                    </a:cubicBezTo>
                    <a:cubicBezTo>
                      <a:pt x="8" y="352"/>
                      <a:pt x="8" y="352"/>
                      <a:pt x="8" y="352"/>
                    </a:cubicBezTo>
                    <a:cubicBezTo>
                      <a:pt x="8" y="353"/>
                      <a:pt x="8" y="353"/>
                      <a:pt x="8" y="353"/>
                    </a:cubicBezTo>
                    <a:cubicBezTo>
                      <a:pt x="8" y="354"/>
                      <a:pt x="8" y="354"/>
                      <a:pt x="8" y="354"/>
                    </a:cubicBezTo>
                    <a:cubicBezTo>
                      <a:pt x="8" y="354"/>
                      <a:pt x="8" y="354"/>
                      <a:pt x="8" y="354"/>
                    </a:cubicBezTo>
                    <a:cubicBezTo>
                      <a:pt x="8" y="354"/>
                      <a:pt x="8" y="354"/>
                      <a:pt x="8" y="354"/>
                    </a:cubicBezTo>
                    <a:cubicBezTo>
                      <a:pt x="8" y="354"/>
                      <a:pt x="8" y="354"/>
                      <a:pt x="8" y="354"/>
                    </a:cubicBezTo>
                    <a:cubicBezTo>
                      <a:pt x="8" y="354"/>
                      <a:pt x="8" y="354"/>
                      <a:pt x="8" y="354"/>
                    </a:cubicBezTo>
                    <a:cubicBezTo>
                      <a:pt x="8" y="356"/>
                      <a:pt x="8" y="356"/>
                      <a:pt x="8" y="356"/>
                    </a:cubicBezTo>
                    <a:cubicBezTo>
                      <a:pt x="8" y="358"/>
                      <a:pt x="8" y="358"/>
                      <a:pt x="8" y="358"/>
                    </a:cubicBezTo>
                    <a:cubicBezTo>
                      <a:pt x="8" y="361"/>
                      <a:pt x="8" y="361"/>
                      <a:pt x="8" y="361"/>
                    </a:cubicBezTo>
                    <a:cubicBezTo>
                      <a:pt x="8" y="363"/>
                      <a:pt x="8" y="363"/>
                      <a:pt x="8" y="363"/>
                    </a:cubicBezTo>
                    <a:cubicBezTo>
                      <a:pt x="8" y="365"/>
                      <a:pt x="8" y="365"/>
                      <a:pt x="8" y="365"/>
                    </a:cubicBezTo>
                    <a:cubicBezTo>
                      <a:pt x="7" y="366"/>
                      <a:pt x="7" y="366"/>
                      <a:pt x="7" y="366"/>
                    </a:cubicBezTo>
                    <a:cubicBezTo>
                      <a:pt x="7" y="367"/>
                      <a:pt x="7" y="367"/>
                      <a:pt x="7" y="367"/>
                    </a:cubicBezTo>
                    <a:cubicBezTo>
                      <a:pt x="6" y="368"/>
                      <a:pt x="6" y="368"/>
                      <a:pt x="6" y="368"/>
                    </a:cubicBezTo>
                    <a:cubicBezTo>
                      <a:pt x="5" y="370"/>
                      <a:pt x="5" y="370"/>
                      <a:pt x="5" y="370"/>
                    </a:cubicBezTo>
                    <a:cubicBezTo>
                      <a:pt x="4" y="371"/>
                      <a:pt x="4" y="371"/>
                      <a:pt x="4" y="371"/>
                    </a:cubicBezTo>
                    <a:cubicBezTo>
                      <a:pt x="4" y="371"/>
                      <a:pt x="4" y="371"/>
                      <a:pt x="4" y="371"/>
                    </a:cubicBezTo>
                    <a:cubicBezTo>
                      <a:pt x="3" y="373"/>
                      <a:pt x="3" y="373"/>
                      <a:pt x="3" y="373"/>
                    </a:cubicBezTo>
                    <a:cubicBezTo>
                      <a:pt x="2" y="375"/>
                      <a:pt x="2" y="375"/>
                      <a:pt x="2" y="375"/>
                    </a:cubicBezTo>
                    <a:cubicBezTo>
                      <a:pt x="2" y="375"/>
                      <a:pt x="2" y="375"/>
                      <a:pt x="2" y="375"/>
                    </a:cubicBezTo>
                    <a:cubicBezTo>
                      <a:pt x="1" y="376"/>
                      <a:pt x="1" y="376"/>
                      <a:pt x="1" y="376"/>
                    </a:cubicBezTo>
                    <a:cubicBezTo>
                      <a:pt x="0" y="378"/>
                      <a:pt x="0" y="378"/>
                      <a:pt x="0" y="378"/>
                    </a:cubicBezTo>
                    <a:cubicBezTo>
                      <a:pt x="7" y="378"/>
                      <a:pt x="14" y="378"/>
                      <a:pt x="22" y="378"/>
                    </a:cubicBezTo>
                    <a:cubicBezTo>
                      <a:pt x="23" y="378"/>
                      <a:pt x="24" y="378"/>
                      <a:pt x="26" y="378"/>
                    </a:cubicBezTo>
                    <a:close/>
                    <a:moveTo>
                      <a:pt x="23" y="374"/>
                    </a:moveTo>
                    <a:cubicBezTo>
                      <a:pt x="21" y="374"/>
                      <a:pt x="21" y="374"/>
                      <a:pt x="21" y="374"/>
                    </a:cubicBezTo>
                    <a:cubicBezTo>
                      <a:pt x="22" y="374"/>
                      <a:pt x="22" y="374"/>
                      <a:pt x="22" y="374"/>
                    </a:cubicBezTo>
                    <a:cubicBezTo>
                      <a:pt x="24" y="372"/>
                      <a:pt x="24" y="372"/>
                      <a:pt x="24" y="372"/>
                    </a:cubicBezTo>
                    <a:cubicBezTo>
                      <a:pt x="24" y="372"/>
                      <a:pt x="24" y="372"/>
                      <a:pt x="24" y="372"/>
                    </a:cubicBezTo>
                    <a:cubicBezTo>
                      <a:pt x="25" y="373"/>
                      <a:pt x="25" y="373"/>
                      <a:pt x="25" y="373"/>
                    </a:cubicBezTo>
                    <a:cubicBezTo>
                      <a:pt x="25" y="374"/>
                      <a:pt x="25" y="374"/>
                      <a:pt x="25" y="374"/>
                    </a:cubicBezTo>
                    <a:lnTo>
                      <a:pt x="23" y="374"/>
                    </a:lnTo>
                    <a:close/>
                    <a:moveTo>
                      <a:pt x="20" y="355"/>
                    </a:moveTo>
                    <a:cubicBezTo>
                      <a:pt x="21" y="355"/>
                      <a:pt x="21" y="355"/>
                      <a:pt x="21" y="355"/>
                    </a:cubicBezTo>
                    <a:cubicBezTo>
                      <a:pt x="22" y="355"/>
                      <a:pt x="22" y="355"/>
                      <a:pt x="22" y="355"/>
                    </a:cubicBezTo>
                    <a:cubicBezTo>
                      <a:pt x="22" y="355"/>
                      <a:pt x="22" y="355"/>
                      <a:pt x="22" y="355"/>
                    </a:cubicBezTo>
                    <a:cubicBezTo>
                      <a:pt x="22" y="355"/>
                      <a:pt x="22" y="355"/>
                      <a:pt x="22" y="355"/>
                    </a:cubicBezTo>
                    <a:cubicBezTo>
                      <a:pt x="22" y="355"/>
                      <a:pt x="22" y="355"/>
                      <a:pt x="22" y="355"/>
                    </a:cubicBezTo>
                    <a:cubicBezTo>
                      <a:pt x="21" y="356"/>
                      <a:pt x="21" y="356"/>
                      <a:pt x="21" y="356"/>
                    </a:cubicBezTo>
                    <a:cubicBezTo>
                      <a:pt x="20" y="358"/>
                      <a:pt x="20" y="358"/>
                      <a:pt x="20" y="358"/>
                    </a:cubicBezTo>
                    <a:cubicBezTo>
                      <a:pt x="20" y="358"/>
                      <a:pt x="20" y="358"/>
                      <a:pt x="20" y="358"/>
                    </a:cubicBezTo>
                    <a:cubicBezTo>
                      <a:pt x="20" y="357"/>
                      <a:pt x="20" y="357"/>
                      <a:pt x="20" y="357"/>
                    </a:cubicBezTo>
                    <a:cubicBezTo>
                      <a:pt x="18" y="355"/>
                      <a:pt x="18" y="355"/>
                      <a:pt x="18" y="355"/>
                    </a:cubicBezTo>
                    <a:lnTo>
                      <a:pt x="20" y="355"/>
                    </a:lnTo>
                    <a:close/>
                    <a:moveTo>
                      <a:pt x="18" y="349"/>
                    </a:moveTo>
                    <a:cubicBezTo>
                      <a:pt x="18" y="349"/>
                      <a:pt x="18" y="349"/>
                      <a:pt x="18" y="349"/>
                    </a:cubicBezTo>
                    <a:cubicBezTo>
                      <a:pt x="17" y="349"/>
                      <a:pt x="17" y="349"/>
                      <a:pt x="17" y="349"/>
                    </a:cubicBezTo>
                    <a:cubicBezTo>
                      <a:pt x="17" y="349"/>
                      <a:pt x="17" y="349"/>
                      <a:pt x="17" y="349"/>
                    </a:cubicBezTo>
                    <a:cubicBezTo>
                      <a:pt x="17" y="348"/>
                      <a:pt x="17" y="348"/>
                      <a:pt x="17" y="348"/>
                    </a:cubicBezTo>
                    <a:cubicBezTo>
                      <a:pt x="17" y="348"/>
                      <a:pt x="17" y="348"/>
                      <a:pt x="17" y="348"/>
                    </a:cubicBezTo>
                    <a:cubicBezTo>
                      <a:pt x="17" y="346"/>
                      <a:pt x="17" y="346"/>
                      <a:pt x="17" y="346"/>
                    </a:cubicBezTo>
                    <a:cubicBezTo>
                      <a:pt x="19" y="348"/>
                      <a:pt x="19" y="348"/>
                      <a:pt x="19" y="348"/>
                    </a:cubicBezTo>
                    <a:cubicBezTo>
                      <a:pt x="18" y="348"/>
                      <a:pt x="18" y="348"/>
                      <a:pt x="18" y="348"/>
                    </a:cubicBezTo>
                    <a:lnTo>
                      <a:pt x="18" y="349"/>
                    </a:lnTo>
                    <a:close/>
                    <a:moveTo>
                      <a:pt x="21" y="349"/>
                    </a:moveTo>
                    <a:cubicBezTo>
                      <a:pt x="22" y="349"/>
                      <a:pt x="22" y="349"/>
                      <a:pt x="22" y="349"/>
                    </a:cubicBezTo>
                    <a:cubicBezTo>
                      <a:pt x="23" y="348"/>
                      <a:pt x="23" y="348"/>
                      <a:pt x="23" y="348"/>
                    </a:cubicBezTo>
                    <a:cubicBezTo>
                      <a:pt x="23" y="348"/>
                      <a:pt x="23" y="348"/>
                      <a:pt x="23" y="348"/>
                    </a:cubicBezTo>
                    <a:cubicBezTo>
                      <a:pt x="23" y="349"/>
                      <a:pt x="23" y="349"/>
                      <a:pt x="23" y="349"/>
                    </a:cubicBezTo>
                    <a:cubicBezTo>
                      <a:pt x="23" y="349"/>
                      <a:pt x="23" y="349"/>
                      <a:pt x="23" y="349"/>
                    </a:cubicBezTo>
                    <a:cubicBezTo>
                      <a:pt x="23" y="351"/>
                      <a:pt x="23" y="351"/>
                      <a:pt x="23" y="351"/>
                    </a:cubicBezTo>
                    <a:lnTo>
                      <a:pt x="21" y="349"/>
                    </a:lnTo>
                    <a:close/>
                    <a:moveTo>
                      <a:pt x="23" y="368"/>
                    </a:moveTo>
                    <a:cubicBezTo>
                      <a:pt x="24" y="367"/>
                      <a:pt x="24" y="367"/>
                      <a:pt x="24" y="367"/>
                    </a:cubicBezTo>
                    <a:cubicBezTo>
                      <a:pt x="24" y="368"/>
                      <a:pt x="24" y="368"/>
                      <a:pt x="24" y="368"/>
                    </a:cubicBezTo>
                    <a:cubicBezTo>
                      <a:pt x="24" y="370"/>
                      <a:pt x="24" y="370"/>
                      <a:pt x="24" y="370"/>
                    </a:cubicBezTo>
                    <a:cubicBezTo>
                      <a:pt x="23" y="370"/>
                      <a:pt x="23" y="370"/>
                      <a:pt x="23" y="370"/>
                    </a:cubicBezTo>
                    <a:cubicBezTo>
                      <a:pt x="22" y="371"/>
                      <a:pt x="22" y="371"/>
                      <a:pt x="22" y="371"/>
                    </a:cubicBezTo>
                    <a:cubicBezTo>
                      <a:pt x="21" y="372"/>
                      <a:pt x="21" y="372"/>
                      <a:pt x="21" y="372"/>
                    </a:cubicBezTo>
                    <a:cubicBezTo>
                      <a:pt x="22" y="371"/>
                      <a:pt x="22" y="371"/>
                      <a:pt x="22" y="371"/>
                    </a:cubicBezTo>
                    <a:cubicBezTo>
                      <a:pt x="22" y="370"/>
                      <a:pt x="22" y="370"/>
                      <a:pt x="22" y="370"/>
                    </a:cubicBezTo>
                    <a:lnTo>
                      <a:pt x="23" y="368"/>
                    </a:lnTo>
                    <a:close/>
                    <a:moveTo>
                      <a:pt x="25" y="357"/>
                    </a:moveTo>
                    <a:cubicBezTo>
                      <a:pt x="26" y="358"/>
                      <a:pt x="26" y="358"/>
                      <a:pt x="26" y="358"/>
                    </a:cubicBezTo>
                    <a:cubicBezTo>
                      <a:pt x="27" y="359"/>
                      <a:pt x="27" y="359"/>
                      <a:pt x="27" y="359"/>
                    </a:cubicBezTo>
                    <a:cubicBezTo>
                      <a:pt x="26" y="359"/>
                      <a:pt x="26" y="359"/>
                      <a:pt x="26" y="359"/>
                    </a:cubicBezTo>
                    <a:cubicBezTo>
                      <a:pt x="26" y="360"/>
                      <a:pt x="26" y="360"/>
                      <a:pt x="26" y="360"/>
                    </a:cubicBezTo>
                    <a:cubicBezTo>
                      <a:pt x="26" y="361"/>
                      <a:pt x="26" y="361"/>
                      <a:pt x="26" y="361"/>
                    </a:cubicBezTo>
                    <a:cubicBezTo>
                      <a:pt x="25" y="362"/>
                      <a:pt x="25" y="362"/>
                      <a:pt x="25" y="362"/>
                    </a:cubicBezTo>
                    <a:cubicBezTo>
                      <a:pt x="25" y="360"/>
                      <a:pt x="25" y="360"/>
                      <a:pt x="25" y="360"/>
                    </a:cubicBezTo>
                    <a:cubicBezTo>
                      <a:pt x="25" y="358"/>
                      <a:pt x="25" y="358"/>
                      <a:pt x="25" y="358"/>
                    </a:cubicBezTo>
                    <a:cubicBezTo>
                      <a:pt x="25" y="358"/>
                      <a:pt x="25" y="358"/>
                      <a:pt x="25" y="358"/>
                    </a:cubicBezTo>
                    <a:cubicBezTo>
                      <a:pt x="25" y="357"/>
                      <a:pt x="25" y="357"/>
                      <a:pt x="25" y="357"/>
                    </a:cubicBezTo>
                    <a:close/>
                    <a:moveTo>
                      <a:pt x="26" y="368"/>
                    </a:moveTo>
                    <a:cubicBezTo>
                      <a:pt x="25" y="366"/>
                      <a:pt x="25" y="366"/>
                      <a:pt x="25" y="366"/>
                    </a:cubicBezTo>
                    <a:cubicBezTo>
                      <a:pt x="28" y="365"/>
                      <a:pt x="28" y="365"/>
                      <a:pt x="28" y="365"/>
                    </a:cubicBezTo>
                    <a:cubicBezTo>
                      <a:pt x="29" y="365"/>
                      <a:pt x="29" y="365"/>
                      <a:pt x="29" y="365"/>
                    </a:cubicBezTo>
                    <a:cubicBezTo>
                      <a:pt x="29" y="365"/>
                      <a:pt x="29" y="365"/>
                      <a:pt x="29" y="365"/>
                    </a:cubicBezTo>
                    <a:cubicBezTo>
                      <a:pt x="29" y="365"/>
                      <a:pt x="29" y="365"/>
                      <a:pt x="29" y="365"/>
                    </a:cubicBezTo>
                    <a:cubicBezTo>
                      <a:pt x="28" y="366"/>
                      <a:pt x="28" y="366"/>
                      <a:pt x="28" y="366"/>
                    </a:cubicBezTo>
                    <a:lnTo>
                      <a:pt x="26" y="368"/>
                    </a:lnTo>
                    <a:close/>
                    <a:moveTo>
                      <a:pt x="29" y="359"/>
                    </a:moveTo>
                    <a:cubicBezTo>
                      <a:pt x="29" y="359"/>
                      <a:pt x="29" y="359"/>
                      <a:pt x="29" y="359"/>
                    </a:cubicBezTo>
                    <a:cubicBezTo>
                      <a:pt x="29" y="359"/>
                      <a:pt x="29" y="359"/>
                      <a:pt x="29" y="359"/>
                    </a:cubicBezTo>
                    <a:cubicBezTo>
                      <a:pt x="30" y="358"/>
                      <a:pt x="30" y="358"/>
                      <a:pt x="30" y="358"/>
                    </a:cubicBezTo>
                    <a:cubicBezTo>
                      <a:pt x="30" y="357"/>
                      <a:pt x="30" y="357"/>
                      <a:pt x="30" y="357"/>
                    </a:cubicBezTo>
                    <a:cubicBezTo>
                      <a:pt x="31" y="359"/>
                      <a:pt x="31" y="359"/>
                      <a:pt x="31" y="359"/>
                    </a:cubicBezTo>
                    <a:cubicBezTo>
                      <a:pt x="31" y="360"/>
                      <a:pt x="31" y="360"/>
                      <a:pt x="31" y="360"/>
                    </a:cubicBezTo>
                    <a:cubicBezTo>
                      <a:pt x="31" y="360"/>
                      <a:pt x="31" y="360"/>
                      <a:pt x="31" y="360"/>
                    </a:cubicBezTo>
                    <a:cubicBezTo>
                      <a:pt x="31" y="361"/>
                      <a:pt x="31" y="361"/>
                      <a:pt x="31" y="361"/>
                    </a:cubicBezTo>
                    <a:cubicBezTo>
                      <a:pt x="31" y="362"/>
                      <a:pt x="31" y="362"/>
                      <a:pt x="31" y="362"/>
                    </a:cubicBezTo>
                    <a:cubicBezTo>
                      <a:pt x="29" y="360"/>
                      <a:pt x="29" y="360"/>
                      <a:pt x="29" y="360"/>
                    </a:cubicBezTo>
                    <a:lnTo>
                      <a:pt x="29" y="359"/>
                    </a:lnTo>
                    <a:close/>
                    <a:moveTo>
                      <a:pt x="28" y="370"/>
                    </a:moveTo>
                    <a:cubicBezTo>
                      <a:pt x="27" y="371"/>
                      <a:pt x="27" y="371"/>
                      <a:pt x="27" y="371"/>
                    </a:cubicBezTo>
                    <a:cubicBezTo>
                      <a:pt x="27" y="372"/>
                      <a:pt x="27" y="372"/>
                      <a:pt x="27" y="372"/>
                    </a:cubicBezTo>
                    <a:cubicBezTo>
                      <a:pt x="26" y="370"/>
                      <a:pt x="26" y="370"/>
                      <a:pt x="26" y="370"/>
                    </a:cubicBezTo>
                    <a:cubicBezTo>
                      <a:pt x="26" y="370"/>
                      <a:pt x="26" y="370"/>
                      <a:pt x="26" y="370"/>
                    </a:cubicBezTo>
                    <a:cubicBezTo>
                      <a:pt x="27" y="370"/>
                      <a:pt x="27" y="370"/>
                      <a:pt x="27" y="370"/>
                    </a:cubicBezTo>
                    <a:cubicBezTo>
                      <a:pt x="29" y="368"/>
                      <a:pt x="29" y="368"/>
                      <a:pt x="29" y="368"/>
                    </a:cubicBezTo>
                    <a:lnTo>
                      <a:pt x="28" y="370"/>
                    </a:lnTo>
                    <a:close/>
                    <a:moveTo>
                      <a:pt x="32" y="374"/>
                    </a:moveTo>
                    <a:cubicBezTo>
                      <a:pt x="30" y="374"/>
                      <a:pt x="30" y="374"/>
                      <a:pt x="30" y="374"/>
                    </a:cubicBezTo>
                    <a:cubicBezTo>
                      <a:pt x="29" y="374"/>
                      <a:pt x="29" y="374"/>
                      <a:pt x="29" y="374"/>
                    </a:cubicBezTo>
                    <a:cubicBezTo>
                      <a:pt x="30" y="374"/>
                      <a:pt x="30" y="374"/>
                      <a:pt x="30" y="374"/>
                    </a:cubicBezTo>
                    <a:cubicBezTo>
                      <a:pt x="31" y="373"/>
                      <a:pt x="31" y="373"/>
                      <a:pt x="31" y="373"/>
                    </a:cubicBezTo>
                    <a:cubicBezTo>
                      <a:pt x="32" y="371"/>
                      <a:pt x="32" y="371"/>
                      <a:pt x="32" y="371"/>
                    </a:cubicBezTo>
                    <a:cubicBezTo>
                      <a:pt x="33" y="374"/>
                      <a:pt x="33" y="374"/>
                      <a:pt x="33" y="374"/>
                    </a:cubicBezTo>
                    <a:lnTo>
                      <a:pt x="32" y="374"/>
                    </a:lnTo>
                    <a:close/>
                    <a:moveTo>
                      <a:pt x="36" y="353"/>
                    </a:moveTo>
                    <a:cubicBezTo>
                      <a:pt x="34" y="353"/>
                      <a:pt x="34" y="353"/>
                      <a:pt x="34" y="353"/>
                    </a:cubicBezTo>
                    <a:cubicBezTo>
                      <a:pt x="33" y="353"/>
                      <a:pt x="33" y="353"/>
                      <a:pt x="33" y="353"/>
                    </a:cubicBezTo>
                    <a:cubicBezTo>
                      <a:pt x="33" y="353"/>
                      <a:pt x="33" y="353"/>
                      <a:pt x="33" y="353"/>
                    </a:cubicBezTo>
                    <a:cubicBezTo>
                      <a:pt x="33" y="353"/>
                      <a:pt x="33" y="353"/>
                      <a:pt x="33" y="353"/>
                    </a:cubicBezTo>
                    <a:cubicBezTo>
                      <a:pt x="34" y="352"/>
                      <a:pt x="34" y="352"/>
                      <a:pt x="34" y="352"/>
                    </a:cubicBezTo>
                    <a:cubicBezTo>
                      <a:pt x="34" y="351"/>
                      <a:pt x="34" y="351"/>
                      <a:pt x="34" y="351"/>
                    </a:cubicBezTo>
                    <a:cubicBezTo>
                      <a:pt x="35" y="350"/>
                      <a:pt x="35" y="350"/>
                      <a:pt x="35" y="350"/>
                    </a:cubicBezTo>
                    <a:cubicBezTo>
                      <a:pt x="35" y="350"/>
                      <a:pt x="35" y="350"/>
                      <a:pt x="35" y="350"/>
                    </a:cubicBezTo>
                    <a:cubicBezTo>
                      <a:pt x="36" y="351"/>
                      <a:pt x="36" y="351"/>
                      <a:pt x="36" y="351"/>
                    </a:cubicBezTo>
                    <a:cubicBezTo>
                      <a:pt x="37" y="353"/>
                      <a:pt x="37" y="353"/>
                      <a:pt x="37" y="353"/>
                    </a:cubicBezTo>
                    <a:lnTo>
                      <a:pt x="36" y="353"/>
                    </a:lnTo>
                    <a:close/>
                    <a:moveTo>
                      <a:pt x="37" y="355"/>
                    </a:moveTo>
                    <a:cubicBezTo>
                      <a:pt x="37" y="355"/>
                      <a:pt x="37" y="355"/>
                      <a:pt x="37" y="355"/>
                    </a:cubicBezTo>
                    <a:cubicBezTo>
                      <a:pt x="36" y="356"/>
                      <a:pt x="36" y="356"/>
                      <a:pt x="36" y="356"/>
                    </a:cubicBezTo>
                    <a:cubicBezTo>
                      <a:pt x="36" y="356"/>
                      <a:pt x="36" y="356"/>
                      <a:pt x="36" y="356"/>
                    </a:cubicBezTo>
                    <a:cubicBezTo>
                      <a:pt x="36" y="357"/>
                      <a:pt x="36" y="357"/>
                      <a:pt x="36" y="357"/>
                    </a:cubicBezTo>
                    <a:cubicBezTo>
                      <a:pt x="35" y="357"/>
                      <a:pt x="35" y="357"/>
                      <a:pt x="35" y="357"/>
                    </a:cubicBezTo>
                    <a:cubicBezTo>
                      <a:pt x="33" y="355"/>
                      <a:pt x="33" y="355"/>
                      <a:pt x="33" y="355"/>
                    </a:cubicBezTo>
                    <a:cubicBezTo>
                      <a:pt x="34" y="355"/>
                      <a:pt x="34" y="355"/>
                      <a:pt x="34" y="355"/>
                    </a:cubicBezTo>
                    <a:cubicBezTo>
                      <a:pt x="35" y="355"/>
                      <a:pt x="35" y="355"/>
                      <a:pt x="35" y="355"/>
                    </a:cubicBezTo>
                    <a:cubicBezTo>
                      <a:pt x="35" y="355"/>
                      <a:pt x="35" y="355"/>
                      <a:pt x="35" y="355"/>
                    </a:cubicBezTo>
                    <a:cubicBezTo>
                      <a:pt x="36" y="355"/>
                      <a:pt x="36" y="355"/>
                      <a:pt x="36" y="355"/>
                    </a:cubicBezTo>
                    <a:lnTo>
                      <a:pt x="37" y="355"/>
                    </a:lnTo>
                    <a:close/>
                    <a:moveTo>
                      <a:pt x="36" y="345"/>
                    </a:moveTo>
                    <a:cubicBezTo>
                      <a:pt x="36" y="345"/>
                      <a:pt x="36" y="345"/>
                      <a:pt x="36" y="345"/>
                    </a:cubicBezTo>
                    <a:cubicBezTo>
                      <a:pt x="35" y="347"/>
                      <a:pt x="35" y="347"/>
                      <a:pt x="35" y="347"/>
                    </a:cubicBezTo>
                    <a:cubicBezTo>
                      <a:pt x="35" y="347"/>
                      <a:pt x="35" y="347"/>
                      <a:pt x="35" y="347"/>
                    </a:cubicBezTo>
                    <a:cubicBezTo>
                      <a:pt x="33" y="344"/>
                      <a:pt x="33" y="344"/>
                      <a:pt x="33" y="344"/>
                    </a:cubicBezTo>
                    <a:cubicBezTo>
                      <a:pt x="34" y="344"/>
                      <a:pt x="34" y="344"/>
                      <a:pt x="34" y="344"/>
                    </a:cubicBezTo>
                    <a:cubicBezTo>
                      <a:pt x="35" y="344"/>
                      <a:pt x="35" y="344"/>
                      <a:pt x="35" y="344"/>
                    </a:cubicBezTo>
                    <a:cubicBezTo>
                      <a:pt x="36" y="344"/>
                      <a:pt x="36" y="344"/>
                      <a:pt x="36" y="344"/>
                    </a:cubicBezTo>
                    <a:cubicBezTo>
                      <a:pt x="37" y="344"/>
                      <a:pt x="37" y="344"/>
                      <a:pt x="37" y="344"/>
                    </a:cubicBezTo>
                    <a:cubicBezTo>
                      <a:pt x="37" y="345"/>
                      <a:pt x="37" y="345"/>
                      <a:pt x="37" y="345"/>
                    </a:cubicBezTo>
                    <a:lnTo>
                      <a:pt x="36" y="345"/>
                    </a:lnTo>
                    <a:close/>
                    <a:moveTo>
                      <a:pt x="36" y="363"/>
                    </a:moveTo>
                    <a:cubicBezTo>
                      <a:pt x="34" y="364"/>
                      <a:pt x="34" y="364"/>
                      <a:pt x="34" y="364"/>
                    </a:cubicBezTo>
                    <a:cubicBezTo>
                      <a:pt x="34" y="364"/>
                      <a:pt x="34" y="364"/>
                      <a:pt x="34" y="364"/>
                    </a:cubicBezTo>
                    <a:cubicBezTo>
                      <a:pt x="33" y="364"/>
                      <a:pt x="33" y="364"/>
                      <a:pt x="33" y="364"/>
                    </a:cubicBezTo>
                    <a:cubicBezTo>
                      <a:pt x="33" y="364"/>
                      <a:pt x="33" y="364"/>
                      <a:pt x="33" y="364"/>
                    </a:cubicBezTo>
                    <a:cubicBezTo>
                      <a:pt x="33" y="363"/>
                      <a:pt x="33" y="363"/>
                      <a:pt x="33" y="363"/>
                    </a:cubicBezTo>
                    <a:cubicBezTo>
                      <a:pt x="34" y="363"/>
                      <a:pt x="34" y="363"/>
                      <a:pt x="34" y="363"/>
                    </a:cubicBezTo>
                    <a:cubicBezTo>
                      <a:pt x="34" y="363"/>
                      <a:pt x="34" y="363"/>
                      <a:pt x="34" y="363"/>
                    </a:cubicBezTo>
                    <a:cubicBezTo>
                      <a:pt x="34" y="362"/>
                      <a:pt x="34" y="362"/>
                      <a:pt x="34" y="362"/>
                    </a:cubicBezTo>
                    <a:cubicBezTo>
                      <a:pt x="35" y="361"/>
                      <a:pt x="35" y="361"/>
                      <a:pt x="35" y="361"/>
                    </a:cubicBezTo>
                    <a:cubicBezTo>
                      <a:pt x="35" y="361"/>
                      <a:pt x="35" y="361"/>
                      <a:pt x="35" y="361"/>
                    </a:cubicBezTo>
                    <a:cubicBezTo>
                      <a:pt x="36" y="361"/>
                      <a:pt x="36" y="361"/>
                      <a:pt x="36" y="361"/>
                    </a:cubicBezTo>
                    <a:cubicBezTo>
                      <a:pt x="37" y="363"/>
                      <a:pt x="37" y="363"/>
                      <a:pt x="37" y="363"/>
                    </a:cubicBezTo>
                    <a:lnTo>
                      <a:pt x="36" y="363"/>
                    </a:lnTo>
                    <a:close/>
                    <a:moveTo>
                      <a:pt x="37" y="348"/>
                    </a:moveTo>
                    <a:cubicBezTo>
                      <a:pt x="37" y="347"/>
                      <a:pt x="37" y="347"/>
                      <a:pt x="37" y="347"/>
                    </a:cubicBezTo>
                    <a:cubicBezTo>
                      <a:pt x="38" y="346"/>
                      <a:pt x="38" y="346"/>
                      <a:pt x="38" y="346"/>
                    </a:cubicBezTo>
                    <a:cubicBezTo>
                      <a:pt x="38" y="346"/>
                      <a:pt x="38" y="346"/>
                      <a:pt x="38" y="346"/>
                    </a:cubicBezTo>
                    <a:cubicBezTo>
                      <a:pt x="38" y="346"/>
                      <a:pt x="38" y="346"/>
                      <a:pt x="38" y="346"/>
                    </a:cubicBezTo>
                    <a:cubicBezTo>
                      <a:pt x="38" y="347"/>
                      <a:pt x="38" y="347"/>
                      <a:pt x="38" y="347"/>
                    </a:cubicBezTo>
                    <a:cubicBezTo>
                      <a:pt x="38" y="349"/>
                      <a:pt x="38" y="349"/>
                      <a:pt x="38" y="349"/>
                    </a:cubicBezTo>
                    <a:lnTo>
                      <a:pt x="37" y="348"/>
                    </a:lnTo>
                    <a:close/>
                    <a:moveTo>
                      <a:pt x="39" y="338"/>
                    </a:moveTo>
                    <a:cubicBezTo>
                      <a:pt x="38" y="339"/>
                      <a:pt x="38" y="339"/>
                      <a:pt x="38" y="339"/>
                    </a:cubicBezTo>
                    <a:cubicBezTo>
                      <a:pt x="37" y="339"/>
                      <a:pt x="37" y="339"/>
                      <a:pt x="37" y="339"/>
                    </a:cubicBezTo>
                    <a:cubicBezTo>
                      <a:pt x="36" y="340"/>
                      <a:pt x="36" y="340"/>
                      <a:pt x="36" y="340"/>
                    </a:cubicBezTo>
                    <a:cubicBezTo>
                      <a:pt x="35" y="341"/>
                      <a:pt x="35" y="341"/>
                      <a:pt x="35" y="341"/>
                    </a:cubicBezTo>
                    <a:cubicBezTo>
                      <a:pt x="34" y="341"/>
                      <a:pt x="34" y="341"/>
                      <a:pt x="34" y="341"/>
                    </a:cubicBezTo>
                    <a:cubicBezTo>
                      <a:pt x="33" y="341"/>
                      <a:pt x="33" y="341"/>
                      <a:pt x="33" y="341"/>
                    </a:cubicBezTo>
                    <a:cubicBezTo>
                      <a:pt x="32" y="342"/>
                      <a:pt x="32" y="342"/>
                      <a:pt x="32" y="342"/>
                    </a:cubicBezTo>
                    <a:cubicBezTo>
                      <a:pt x="32" y="342"/>
                      <a:pt x="32" y="342"/>
                      <a:pt x="32" y="342"/>
                    </a:cubicBezTo>
                    <a:cubicBezTo>
                      <a:pt x="31" y="342"/>
                      <a:pt x="31" y="342"/>
                      <a:pt x="31" y="342"/>
                    </a:cubicBezTo>
                    <a:cubicBezTo>
                      <a:pt x="29" y="342"/>
                      <a:pt x="29" y="342"/>
                      <a:pt x="29" y="342"/>
                    </a:cubicBezTo>
                    <a:cubicBezTo>
                      <a:pt x="26" y="340"/>
                      <a:pt x="26" y="340"/>
                      <a:pt x="26" y="340"/>
                    </a:cubicBezTo>
                    <a:cubicBezTo>
                      <a:pt x="22" y="337"/>
                      <a:pt x="22" y="337"/>
                      <a:pt x="22" y="337"/>
                    </a:cubicBezTo>
                    <a:cubicBezTo>
                      <a:pt x="21" y="337"/>
                      <a:pt x="21" y="337"/>
                      <a:pt x="21" y="337"/>
                    </a:cubicBezTo>
                    <a:cubicBezTo>
                      <a:pt x="21" y="337"/>
                      <a:pt x="21" y="337"/>
                      <a:pt x="21" y="337"/>
                    </a:cubicBezTo>
                    <a:cubicBezTo>
                      <a:pt x="22" y="337"/>
                      <a:pt x="22" y="337"/>
                      <a:pt x="22" y="337"/>
                    </a:cubicBezTo>
                    <a:cubicBezTo>
                      <a:pt x="26" y="337"/>
                      <a:pt x="26" y="337"/>
                      <a:pt x="26" y="337"/>
                    </a:cubicBezTo>
                    <a:cubicBezTo>
                      <a:pt x="27" y="337"/>
                      <a:pt x="27" y="337"/>
                      <a:pt x="27" y="337"/>
                    </a:cubicBezTo>
                    <a:cubicBezTo>
                      <a:pt x="28" y="337"/>
                      <a:pt x="28" y="337"/>
                      <a:pt x="28" y="337"/>
                    </a:cubicBezTo>
                    <a:cubicBezTo>
                      <a:pt x="29" y="336"/>
                      <a:pt x="29" y="336"/>
                      <a:pt x="29" y="336"/>
                    </a:cubicBezTo>
                    <a:cubicBezTo>
                      <a:pt x="30" y="336"/>
                      <a:pt x="30" y="336"/>
                      <a:pt x="30" y="336"/>
                    </a:cubicBezTo>
                    <a:cubicBezTo>
                      <a:pt x="32" y="336"/>
                      <a:pt x="32" y="336"/>
                      <a:pt x="32" y="336"/>
                    </a:cubicBezTo>
                    <a:cubicBezTo>
                      <a:pt x="34" y="336"/>
                      <a:pt x="34" y="336"/>
                      <a:pt x="34" y="336"/>
                    </a:cubicBezTo>
                    <a:cubicBezTo>
                      <a:pt x="35" y="336"/>
                      <a:pt x="35" y="336"/>
                      <a:pt x="35" y="336"/>
                    </a:cubicBezTo>
                    <a:cubicBezTo>
                      <a:pt x="37" y="336"/>
                      <a:pt x="37" y="336"/>
                      <a:pt x="37" y="336"/>
                    </a:cubicBezTo>
                    <a:cubicBezTo>
                      <a:pt x="38" y="336"/>
                      <a:pt x="38" y="336"/>
                      <a:pt x="38" y="336"/>
                    </a:cubicBezTo>
                    <a:cubicBezTo>
                      <a:pt x="39" y="336"/>
                      <a:pt x="39" y="336"/>
                      <a:pt x="39" y="336"/>
                    </a:cubicBezTo>
                    <a:cubicBezTo>
                      <a:pt x="40" y="336"/>
                      <a:pt x="40" y="336"/>
                      <a:pt x="40" y="336"/>
                    </a:cubicBezTo>
                    <a:cubicBezTo>
                      <a:pt x="40" y="336"/>
                      <a:pt x="40" y="336"/>
                      <a:pt x="40" y="336"/>
                    </a:cubicBezTo>
                    <a:cubicBezTo>
                      <a:pt x="42" y="336"/>
                      <a:pt x="42" y="336"/>
                      <a:pt x="42" y="336"/>
                    </a:cubicBezTo>
                    <a:cubicBezTo>
                      <a:pt x="43" y="336"/>
                      <a:pt x="43" y="336"/>
                      <a:pt x="43" y="336"/>
                    </a:cubicBezTo>
                    <a:cubicBezTo>
                      <a:pt x="43" y="336"/>
                      <a:pt x="43" y="336"/>
                      <a:pt x="43" y="336"/>
                    </a:cubicBezTo>
                    <a:cubicBezTo>
                      <a:pt x="43" y="336"/>
                      <a:pt x="43" y="336"/>
                      <a:pt x="43" y="336"/>
                    </a:cubicBezTo>
                    <a:cubicBezTo>
                      <a:pt x="42" y="337"/>
                      <a:pt x="42" y="337"/>
                      <a:pt x="42" y="337"/>
                    </a:cubicBezTo>
                    <a:cubicBezTo>
                      <a:pt x="41" y="337"/>
                      <a:pt x="41" y="337"/>
                      <a:pt x="41" y="337"/>
                    </a:cubicBezTo>
                    <a:cubicBezTo>
                      <a:pt x="41" y="337"/>
                      <a:pt x="41" y="337"/>
                      <a:pt x="41" y="337"/>
                    </a:cubicBezTo>
                    <a:cubicBezTo>
                      <a:pt x="40" y="338"/>
                      <a:pt x="40" y="338"/>
                      <a:pt x="40" y="338"/>
                    </a:cubicBezTo>
                    <a:cubicBezTo>
                      <a:pt x="40" y="338"/>
                      <a:pt x="40" y="338"/>
                      <a:pt x="40" y="338"/>
                    </a:cubicBezTo>
                    <a:lnTo>
                      <a:pt x="39" y="338"/>
                    </a:lnTo>
                    <a:close/>
                    <a:moveTo>
                      <a:pt x="50" y="274"/>
                    </a:moveTo>
                    <a:cubicBezTo>
                      <a:pt x="48" y="270"/>
                      <a:pt x="48" y="270"/>
                      <a:pt x="48" y="270"/>
                    </a:cubicBezTo>
                    <a:cubicBezTo>
                      <a:pt x="49" y="270"/>
                      <a:pt x="49" y="270"/>
                      <a:pt x="49" y="270"/>
                    </a:cubicBezTo>
                    <a:cubicBezTo>
                      <a:pt x="51" y="270"/>
                      <a:pt x="51" y="270"/>
                      <a:pt x="51" y="270"/>
                    </a:cubicBezTo>
                    <a:cubicBezTo>
                      <a:pt x="54" y="270"/>
                      <a:pt x="54" y="270"/>
                      <a:pt x="54" y="270"/>
                    </a:cubicBezTo>
                    <a:cubicBezTo>
                      <a:pt x="52" y="272"/>
                      <a:pt x="52" y="272"/>
                      <a:pt x="52" y="272"/>
                    </a:cubicBezTo>
                    <a:cubicBezTo>
                      <a:pt x="51" y="273"/>
                      <a:pt x="51" y="273"/>
                      <a:pt x="51" y="273"/>
                    </a:cubicBezTo>
                    <a:lnTo>
                      <a:pt x="50" y="274"/>
                    </a:lnTo>
                    <a:close/>
                    <a:moveTo>
                      <a:pt x="53" y="281"/>
                    </a:moveTo>
                    <a:cubicBezTo>
                      <a:pt x="51" y="281"/>
                      <a:pt x="51" y="281"/>
                      <a:pt x="51" y="281"/>
                    </a:cubicBezTo>
                    <a:cubicBezTo>
                      <a:pt x="49" y="281"/>
                      <a:pt x="49" y="281"/>
                      <a:pt x="49" y="281"/>
                    </a:cubicBezTo>
                    <a:cubicBezTo>
                      <a:pt x="47" y="281"/>
                      <a:pt x="47" y="281"/>
                      <a:pt x="47" y="281"/>
                    </a:cubicBezTo>
                    <a:cubicBezTo>
                      <a:pt x="48" y="280"/>
                      <a:pt x="48" y="280"/>
                      <a:pt x="48" y="280"/>
                    </a:cubicBezTo>
                    <a:cubicBezTo>
                      <a:pt x="49" y="279"/>
                      <a:pt x="49" y="279"/>
                      <a:pt x="49" y="279"/>
                    </a:cubicBezTo>
                    <a:cubicBezTo>
                      <a:pt x="50" y="277"/>
                      <a:pt x="50" y="277"/>
                      <a:pt x="50" y="277"/>
                    </a:cubicBezTo>
                    <a:lnTo>
                      <a:pt x="53" y="281"/>
                    </a:lnTo>
                    <a:close/>
                    <a:moveTo>
                      <a:pt x="48" y="274"/>
                    </a:moveTo>
                    <a:cubicBezTo>
                      <a:pt x="49" y="275"/>
                      <a:pt x="49" y="275"/>
                      <a:pt x="49" y="275"/>
                    </a:cubicBezTo>
                    <a:cubicBezTo>
                      <a:pt x="49" y="275"/>
                      <a:pt x="49" y="275"/>
                      <a:pt x="49" y="275"/>
                    </a:cubicBezTo>
                    <a:cubicBezTo>
                      <a:pt x="47" y="277"/>
                      <a:pt x="47" y="277"/>
                      <a:pt x="47" y="277"/>
                    </a:cubicBezTo>
                    <a:cubicBezTo>
                      <a:pt x="46" y="278"/>
                      <a:pt x="46" y="278"/>
                      <a:pt x="46" y="278"/>
                    </a:cubicBezTo>
                    <a:cubicBezTo>
                      <a:pt x="45" y="280"/>
                      <a:pt x="45" y="280"/>
                      <a:pt x="45" y="280"/>
                    </a:cubicBezTo>
                    <a:cubicBezTo>
                      <a:pt x="45" y="280"/>
                      <a:pt x="45" y="280"/>
                      <a:pt x="45" y="280"/>
                    </a:cubicBezTo>
                    <a:cubicBezTo>
                      <a:pt x="45" y="280"/>
                      <a:pt x="45" y="280"/>
                      <a:pt x="45" y="280"/>
                    </a:cubicBezTo>
                    <a:cubicBezTo>
                      <a:pt x="42" y="276"/>
                      <a:pt x="42" y="276"/>
                      <a:pt x="42" y="276"/>
                    </a:cubicBezTo>
                    <a:cubicBezTo>
                      <a:pt x="43" y="275"/>
                      <a:pt x="43" y="275"/>
                      <a:pt x="43" y="275"/>
                    </a:cubicBezTo>
                    <a:cubicBezTo>
                      <a:pt x="44" y="274"/>
                      <a:pt x="44" y="274"/>
                      <a:pt x="44" y="274"/>
                    </a:cubicBezTo>
                    <a:cubicBezTo>
                      <a:pt x="45" y="272"/>
                      <a:pt x="45" y="272"/>
                      <a:pt x="45" y="272"/>
                    </a:cubicBezTo>
                    <a:cubicBezTo>
                      <a:pt x="46" y="271"/>
                      <a:pt x="46" y="271"/>
                      <a:pt x="46" y="271"/>
                    </a:cubicBezTo>
                    <a:cubicBezTo>
                      <a:pt x="46" y="271"/>
                      <a:pt x="46" y="271"/>
                      <a:pt x="46" y="271"/>
                    </a:cubicBezTo>
                    <a:lnTo>
                      <a:pt x="48" y="274"/>
                    </a:lnTo>
                    <a:close/>
                    <a:moveTo>
                      <a:pt x="44" y="271"/>
                    </a:moveTo>
                    <a:cubicBezTo>
                      <a:pt x="42" y="273"/>
                      <a:pt x="42" y="273"/>
                      <a:pt x="42" y="273"/>
                    </a:cubicBezTo>
                    <a:cubicBezTo>
                      <a:pt x="41" y="274"/>
                      <a:pt x="41" y="274"/>
                      <a:pt x="41" y="274"/>
                    </a:cubicBezTo>
                    <a:cubicBezTo>
                      <a:pt x="40" y="270"/>
                      <a:pt x="40" y="270"/>
                      <a:pt x="40" y="270"/>
                    </a:cubicBezTo>
                    <a:cubicBezTo>
                      <a:pt x="40" y="270"/>
                      <a:pt x="40" y="270"/>
                      <a:pt x="40" y="270"/>
                    </a:cubicBezTo>
                    <a:cubicBezTo>
                      <a:pt x="44" y="270"/>
                      <a:pt x="44" y="270"/>
                      <a:pt x="44" y="270"/>
                    </a:cubicBezTo>
                    <a:cubicBezTo>
                      <a:pt x="44" y="270"/>
                      <a:pt x="44" y="270"/>
                      <a:pt x="44" y="270"/>
                    </a:cubicBezTo>
                    <a:lnTo>
                      <a:pt x="44" y="271"/>
                    </a:lnTo>
                    <a:close/>
                    <a:moveTo>
                      <a:pt x="42" y="288"/>
                    </a:moveTo>
                    <a:cubicBezTo>
                      <a:pt x="44" y="288"/>
                      <a:pt x="44" y="288"/>
                      <a:pt x="44" y="288"/>
                    </a:cubicBezTo>
                    <a:cubicBezTo>
                      <a:pt x="46" y="288"/>
                      <a:pt x="46" y="288"/>
                      <a:pt x="46" y="288"/>
                    </a:cubicBezTo>
                    <a:cubicBezTo>
                      <a:pt x="47" y="288"/>
                      <a:pt x="47" y="288"/>
                      <a:pt x="47" y="288"/>
                    </a:cubicBezTo>
                    <a:cubicBezTo>
                      <a:pt x="50" y="288"/>
                      <a:pt x="50" y="288"/>
                      <a:pt x="50" y="288"/>
                    </a:cubicBezTo>
                    <a:cubicBezTo>
                      <a:pt x="51" y="288"/>
                      <a:pt x="51" y="288"/>
                      <a:pt x="51" y="288"/>
                    </a:cubicBezTo>
                    <a:cubicBezTo>
                      <a:pt x="51" y="288"/>
                      <a:pt x="51" y="288"/>
                      <a:pt x="51" y="288"/>
                    </a:cubicBezTo>
                    <a:cubicBezTo>
                      <a:pt x="51" y="288"/>
                      <a:pt x="51" y="288"/>
                      <a:pt x="51" y="288"/>
                    </a:cubicBezTo>
                    <a:cubicBezTo>
                      <a:pt x="50" y="288"/>
                      <a:pt x="50" y="288"/>
                      <a:pt x="50" y="288"/>
                    </a:cubicBezTo>
                    <a:cubicBezTo>
                      <a:pt x="49" y="289"/>
                      <a:pt x="49" y="289"/>
                      <a:pt x="49" y="289"/>
                    </a:cubicBezTo>
                    <a:cubicBezTo>
                      <a:pt x="48" y="290"/>
                      <a:pt x="48" y="290"/>
                      <a:pt x="48" y="290"/>
                    </a:cubicBezTo>
                    <a:cubicBezTo>
                      <a:pt x="47" y="290"/>
                      <a:pt x="47" y="290"/>
                      <a:pt x="47" y="290"/>
                    </a:cubicBezTo>
                    <a:cubicBezTo>
                      <a:pt x="46" y="291"/>
                      <a:pt x="46" y="291"/>
                      <a:pt x="46" y="291"/>
                    </a:cubicBezTo>
                    <a:cubicBezTo>
                      <a:pt x="44" y="292"/>
                      <a:pt x="44" y="292"/>
                      <a:pt x="44" y="292"/>
                    </a:cubicBezTo>
                    <a:cubicBezTo>
                      <a:pt x="43" y="293"/>
                      <a:pt x="43" y="293"/>
                      <a:pt x="43" y="293"/>
                    </a:cubicBezTo>
                    <a:cubicBezTo>
                      <a:pt x="42" y="291"/>
                      <a:pt x="42" y="291"/>
                      <a:pt x="42" y="291"/>
                    </a:cubicBezTo>
                    <a:cubicBezTo>
                      <a:pt x="37" y="288"/>
                      <a:pt x="37" y="288"/>
                      <a:pt x="37" y="288"/>
                    </a:cubicBezTo>
                    <a:cubicBezTo>
                      <a:pt x="38" y="288"/>
                      <a:pt x="38" y="288"/>
                      <a:pt x="38" y="288"/>
                    </a:cubicBezTo>
                    <a:cubicBezTo>
                      <a:pt x="40" y="288"/>
                      <a:pt x="40" y="288"/>
                      <a:pt x="40" y="288"/>
                    </a:cubicBezTo>
                    <a:lnTo>
                      <a:pt x="42" y="288"/>
                    </a:lnTo>
                    <a:close/>
                    <a:moveTo>
                      <a:pt x="43" y="303"/>
                    </a:moveTo>
                    <a:cubicBezTo>
                      <a:pt x="44" y="303"/>
                      <a:pt x="44" y="303"/>
                      <a:pt x="44" y="303"/>
                    </a:cubicBezTo>
                    <a:cubicBezTo>
                      <a:pt x="45" y="303"/>
                      <a:pt x="45" y="303"/>
                      <a:pt x="45" y="303"/>
                    </a:cubicBezTo>
                    <a:cubicBezTo>
                      <a:pt x="46" y="303"/>
                      <a:pt x="46" y="303"/>
                      <a:pt x="46" y="303"/>
                    </a:cubicBezTo>
                    <a:cubicBezTo>
                      <a:pt x="46" y="303"/>
                      <a:pt x="46" y="303"/>
                      <a:pt x="46" y="303"/>
                    </a:cubicBezTo>
                    <a:cubicBezTo>
                      <a:pt x="48" y="303"/>
                      <a:pt x="48" y="303"/>
                      <a:pt x="48" y="303"/>
                    </a:cubicBezTo>
                    <a:cubicBezTo>
                      <a:pt x="49" y="303"/>
                      <a:pt x="49" y="303"/>
                      <a:pt x="49" y="303"/>
                    </a:cubicBezTo>
                    <a:cubicBezTo>
                      <a:pt x="50" y="303"/>
                      <a:pt x="50" y="303"/>
                      <a:pt x="50" y="303"/>
                    </a:cubicBezTo>
                    <a:cubicBezTo>
                      <a:pt x="49" y="303"/>
                      <a:pt x="49" y="303"/>
                      <a:pt x="49" y="303"/>
                    </a:cubicBezTo>
                    <a:cubicBezTo>
                      <a:pt x="49" y="303"/>
                      <a:pt x="49" y="303"/>
                      <a:pt x="49" y="303"/>
                    </a:cubicBezTo>
                    <a:cubicBezTo>
                      <a:pt x="47" y="304"/>
                      <a:pt x="47" y="304"/>
                      <a:pt x="47" y="304"/>
                    </a:cubicBezTo>
                    <a:cubicBezTo>
                      <a:pt x="47" y="304"/>
                      <a:pt x="47" y="304"/>
                      <a:pt x="47" y="304"/>
                    </a:cubicBezTo>
                    <a:cubicBezTo>
                      <a:pt x="47" y="304"/>
                      <a:pt x="47" y="304"/>
                      <a:pt x="47" y="304"/>
                    </a:cubicBezTo>
                    <a:cubicBezTo>
                      <a:pt x="46" y="305"/>
                      <a:pt x="46" y="305"/>
                      <a:pt x="46" y="305"/>
                    </a:cubicBezTo>
                    <a:cubicBezTo>
                      <a:pt x="46" y="305"/>
                      <a:pt x="46" y="305"/>
                      <a:pt x="46" y="305"/>
                    </a:cubicBezTo>
                    <a:cubicBezTo>
                      <a:pt x="44" y="306"/>
                      <a:pt x="44" y="306"/>
                      <a:pt x="44" y="306"/>
                    </a:cubicBezTo>
                    <a:cubicBezTo>
                      <a:pt x="43" y="307"/>
                      <a:pt x="43" y="307"/>
                      <a:pt x="43" y="307"/>
                    </a:cubicBezTo>
                    <a:cubicBezTo>
                      <a:pt x="43" y="307"/>
                      <a:pt x="43" y="307"/>
                      <a:pt x="43" y="307"/>
                    </a:cubicBezTo>
                    <a:cubicBezTo>
                      <a:pt x="42" y="307"/>
                      <a:pt x="42" y="307"/>
                      <a:pt x="42" y="307"/>
                    </a:cubicBezTo>
                    <a:cubicBezTo>
                      <a:pt x="41" y="308"/>
                      <a:pt x="41" y="308"/>
                      <a:pt x="41" y="308"/>
                    </a:cubicBezTo>
                    <a:cubicBezTo>
                      <a:pt x="40" y="308"/>
                      <a:pt x="40" y="308"/>
                      <a:pt x="40" y="308"/>
                    </a:cubicBezTo>
                    <a:cubicBezTo>
                      <a:pt x="40" y="309"/>
                      <a:pt x="40" y="309"/>
                      <a:pt x="40" y="309"/>
                    </a:cubicBezTo>
                    <a:cubicBezTo>
                      <a:pt x="35" y="304"/>
                      <a:pt x="35" y="304"/>
                      <a:pt x="35" y="304"/>
                    </a:cubicBezTo>
                    <a:cubicBezTo>
                      <a:pt x="33" y="303"/>
                      <a:pt x="33" y="303"/>
                      <a:pt x="33" y="303"/>
                    </a:cubicBezTo>
                    <a:cubicBezTo>
                      <a:pt x="33" y="303"/>
                      <a:pt x="33" y="303"/>
                      <a:pt x="33" y="303"/>
                    </a:cubicBezTo>
                    <a:cubicBezTo>
                      <a:pt x="34" y="303"/>
                      <a:pt x="34" y="303"/>
                      <a:pt x="34" y="303"/>
                    </a:cubicBezTo>
                    <a:cubicBezTo>
                      <a:pt x="36" y="303"/>
                      <a:pt x="36" y="303"/>
                      <a:pt x="36" y="303"/>
                    </a:cubicBezTo>
                    <a:cubicBezTo>
                      <a:pt x="37" y="303"/>
                      <a:pt x="37" y="303"/>
                      <a:pt x="37" y="303"/>
                    </a:cubicBezTo>
                    <a:cubicBezTo>
                      <a:pt x="38" y="303"/>
                      <a:pt x="38" y="303"/>
                      <a:pt x="38" y="303"/>
                    </a:cubicBezTo>
                    <a:cubicBezTo>
                      <a:pt x="39" y="303"/>
                      <a:pt x="39" y="303"/>
                      <a:pt x="39" y="303"/>
                    </a:cubicBezTo>
                    <a:cubicBezTo>
                      <a:pt x="41" y="303"/>
                      <a:pt x="41" y="303"/>
                      <a:pt x="41" y="303"/>
                    </a:cubicBezTo>
                    <a:lnTo>
                      <a:pt x="43" y="303"/>
                    </a:lnTo>
                    <a:close/>
                    <a:moveTo>
                      <a:pt x="47" y="360"/>
                    </a:moveTo>
                    <a:cubicBezTo>
                      <a:pt x="47" y="357"/>
                      <a:pt x="47" y="357"/>
                      <a:pt x="47" y="357"/>
                    </a:cubicBezTo>
                    <a:cubicBezTo>
                      <a:pt x="49" y="359"/>
                      <a:pt x="49" y="359"/>
                      <a:pt x="49" y="359"/>
                    </a:cubicBezTo>
                    <a:cubicBezTo>
                      <a:pt x="48" y="361"/>
                      <a:pt x="48" y="361"/>
                      <a:pt x="48" y="361"/>
                    </a:cubicBezTo>
                    <a:cubicBezTo>
                      <a:pt x="47" y="361"/>
                      <a:pt x="47" y="361"/>
                      <a:pt x="47" y="361"/>
                    </a:cubicBezTo>
                    <a:cubicBezTo>
                      <a:pt x="47" y="361"/>
                      <a:pt x="47" y="361"/>
                      <a:pt x="47" y="361"/>
                    </a:cubicBezTo>
                    <a:cubicBezTo>
                      <a:pt x="47" y="361"/>
                      <a:pt x="47" y="361"/>
                      <a:pt x="47" y="361"/>
                    </a:cubicBezTo>
                    <a:lnTo>
                      <a:pt x="47" y="360"/>
                    </a:lnTo>
                    <a:close/>
                    <a:moveTo>
                      <a:pt x="47" y="349"/>
                    </a:moveTo>
                    <a:cubicBezTo>
                      <a:pt x="47" y="347"/>
                      <a:pt x="47" y="347"/>
                      <a:pt x="47" y="347"/>
                    </a:cubicBezTo>
                    <a:cubicBezTo>
                      <a:pt x="47" y="346"/>
                      <a:pt x="47" y="346"/>
                      <a:pt x="47" y="346"/>
                    </a:cubicBezTo>
                    <a:cubicBezTo>
                      <a:pt x="49" y="348"/>
                      <a:pt x="49" y="348"/>
                      <a:pt x="49" y="348"/>
                    </a:cubicBezTo>
                    <a:cubicBezTo>
                      <a:pt x="49" y="349"/>
                      <a:pt x="49" y="349"/>
                      <a:pt x="49" y="349"/>
                    </a:cubicBezTo>
                    <a:cubicBezTo>
                      <a:pt x="48" y="349"/>
                      <a:pt x="48" y="349"/>
                      <a:pt x="48" y="349"/>
                    </a:cubicBezTo>
                    <a:cubicBezTo>
                      <a:pt x="47" y="351"/>
                      <a:pt x="47" y="351"/>
                      <a:pt x="47" y="351"/>
                    </a:cubicBezTo>
                    <a:cubicBezTo>
                      <a:pt x="47" y="351"/>
                      <a:pt x="47" y="351"/>
                      <a:pt x="47" y="351"/>
                    </a:cubicBezTo>
                    <a:cubicBezTo>
                      <a:pt x="47" y="351"/>
                      <a:pt x="47" y="351"/>
                      <a:pt x="47" y="351"/>
                    </a:cubicBezTo>
                    <a:lnTo>
                      <a:pt x="47" y="349"/>
                    </a:lnTo>
                    <a:close/>
                    <a:moveTo>
                      <a:pt x="49" y="324"/>
                    </a:moveTo>
                    <a:cubicBezTo>
                      <a:pt x="48" y="326"/>
                      <a:pt x="48" y="326"/>
                      <a:pt x="48" y="326"/>
                    </a:cubicBezTo>
                    <a:cubicBezTo>
                      <a:pt x="48" y="327"/>
                      <a:pt x="48" y="327"/>
                      <a:pt x="48" y="327"/>
                    </a:cubicBezTo>
                    <a:cubicBezTo>
                      <a:pt x="48" y="327"/>
                      <a:pt x="48" y="327"/>
                      <a:pt x="48" y="327"/>
                    </a:cubicBezTo>
                    <a:cubicBezTo>
                      <a:pt x="48" y="329"/>
                      <a:pt x="48" y="329"/>
                      <a:pt x="48" y="329"/>
                    </a:cubicBezTo>
                    <a:cubicBezTo>
                      <a:pt x="48" y="330"/>
                      <a:pt x="48" y="330"/>
                      <a:pt x="48" y="330"/>
                    </a:cubicBezTo>
                    <a:cubicBezTo>
                      <a:pt x="47" y="332"/>
                      <a:pt x="47" y="332"/>
                      <a:pt x="47" y="332"/>
                    </a:cubicBezTo>
                    <a:cubicBezTo>
                      <a:pt x="47" y="333"/>
                      <a:pt x="47" y="333"/>
                      <a:pt x="47" y="333"/>
                    </a:cubicBezTo>
                    <a:cubicBezTo>
                      <a:pt x="47" y="334"/>
                      <a:pt x="47" y="334"/>
                      <a:pt x="47" y="334"/>
                    </a:cubicBezTo>
                    <a:cubicBezTo>
                      <a:pt x="46" y="333"/>
                      <a:pt x="46" y="333"/>
                      <a:pt x="46" y="333"/>
                    </a:cubicBezTo>
                    <a:cubicBezTo>
                      <a:pt x="37" y="327"/>
                      <a:pt x="37" y="327"/>
                      <a:pt x="37" y="327"/>
                    </a:cubicBezTo>
                    <a:cubicBezTo>
                      <a:pt x="38" y="326"/>
                      <a:pt x="38" y="326"/>
                      <a:pt x="38" y="326"/>
                    </a:cubicBezTo>
                    <a:cubicBezTo>
                      <a:pt x="39" y="326"/>
                      <a:pt x="39" y="326"/>
                      <a:pt x="39" y="326"/>
                    </a:cubicBezTo>
                    <a:cubicBezTo>
                      <a:pt x="40" y="325"/>
                      <a:pt x="40" y="325"/>
                      <a:pt x="40" y="325"/>
                    </a:cubicBezTo>
                    <a:cubicBezTo>
                      <a:pt x="42" y="324"/>
                      <a:pt x="42" y="324"/>
                      <a:pt x="42" y="324"/>
                    </a:cubicBezTo>
                    <a:cubicBezTo>
                      <a:pt x="43" y="324"/>
                      <a:pt x="43" y="324"/>
                      <a:pt x="43" y="324"/>
                    </a:cubicBezTo>
                    <a:cubicBezTo>
                      <a:pt x="44" y="323"/>
                      <a:pt x="44" y="323"/>
                      <a:pt x="44" y="323"/>
                    </a:cubicBezTo>
                    <a:cubicBezTo>
                      <a:pt x="44" y="323"/>
                      <a:pt x="44" y="323"/>
                      <a:pt x="44" y="323"/>
                    </a:cubicBezTo>
                    <a:cubicBezTo>
                      <a:pt x="45" y="323"/>
                      <a:pt x="45" y="323"/>
                      <a:pt x="45" y="323"/>
                    </a:cubicBezTo>
                    <a:cubicBezTo>
                      <a:pt x="48" y="321"/>
                      <a:pt x="48" y="321"/>
                      <a:pt x="48" y="321"/>
                    </a:cubicBezTo>
                    <a:cubicBezTo>
                      <a:pt x="49" y="321"/>
                      <a:pt x="49" y="321"/>
                      <a:pt x="49" y="321"/>
                    </a:cubicBezTo>
                    <a:cubicBezTo>
                      <a:pt x="49" y="320"/>
                      <a:pt x="49" y="320"/>
                      <a:pt x="49" y="320"/>
                    </a:cubicBezTo>
                    <a:cubicBezTo>
                      <a:pt x="49" y="321"/>
                      <a:pt x="49" y="321"/>
                      <a:pt x="49" y="321"/>
                    </a:cubicBezTo>
                    <a:cubicBezTo>
                      <a:pt x="49" y="322"/>
                      <a:pt x="49" y="322"/>
                      <a:pt x="49" y="322"/>
                    </a:cubicBezTo>
                    <a:lnTo>
                      <a:pt x="49" y="324"/>
                    </a:lnTo>
                    <a:close/>
                    <a:moveTo>
                      <a:pt x="47" y="315"/>
                    </a:moveTo>
                    <a:cubicBezTo>
                      <a:pt x="42" y="310"/>
                      <a:pt x="42" y="310"/>
                      <a:pt x="42" y="310"/>
                    </a:cubicBezTo>
                    <a:cubicBezTo>
                      <a:pt x="42" y="310"/>
                      <a:pt x="42" y="310"/>
                      <a:pt x="42" y="310"/>
                    </a:cubicBezTo>
                    <a:cubicBezTo>
                      <a:pt x="42" y="309"/>
                      <a:pt x="42" y="309"/>
                      <a:pt x="42" y="309"/>
                    </a:cubicBezTo>
                    <a:cubicBezTo>
                      <a:pt x="43" y="309"/>
                      <a:pt x="43" y="309"/>
                      <a:pt x="43" y="309"/>
                    </a:cubicBezTo>
                    <a:cubicBezTo>
                      <a:pt x="44" y="308"/>
                      <a:pt x="44" y="308"/>
                      <a:pt x="44" y="308"/>
                    </a:cubicBezTo>
                    <a:cubicBezTo>
                      <a:pt x="44" y="308"/>
                      <a:pt x="44" y="308"/>
                      <a:pt x="44" y="308"/>
                    </a:cubicBezTo>
                    <a:cubicBezTo>
                      <a:pt x="46" y="307"/>
                      <a:pt x="46" y="307"/>
                      <a:pt x="46" y="307"/>
                    </a:cubicBezTo>
                    <a:cubicBezTo>
                      <a:pt x="47" y="306"/>
                      <a:pt x="47" y="306"/>
                      <a:pt x="47" y="306"/>
                    </a:cubicBezTo>
                    <a:cubicBezTo>
                      <a:pt x="47" y="306"/>
                      <a:pt x="47" y="306"/>
                      <a:pt x="47" y="306"/>
                    </a:cubicBezTo>
                    <a:cubicBezTo>
                      <a:pt x="48" y="306"/>
                      <a:pt x="48" y="306"/>
                      <a:pt x="48" y="306"/>
                    </a:cubicBezTo>
                    <a:cubicBezTo>
                      <a:pt x="49" y="305"/>
                      <a:pt x="49" y="305"/>
                      <a:pt x="49" y="305"/>
                    </a:cubicBezTo>
                    <a:cubicBezTo>
                      <a:pt x="49" y="305"/>
                      <a:pt x="49" y="305"/>
                      <a:pt x="49" y="305"/>
                    </a:cubicBezTo>
                    <a:cubicBezTo>
                      <a:pt x="50" y="304"/>
                      <a:pt x="50" y="304"/>
                      <a:pt x="50" y="304"/>
                    </a:cubicBezTo>
                    <a:cubicBezTo>
                      <a:pt x="51" y="304"/>
                      <a:pt x="51" y="304"/>
                      <a:pt x="51" y="304"/>
                    </a:cubicBezTo>
                    <a:cubicBezTo>
                      <a:pt x="52" y="303"/>
                      <a:pt x="52" y="303"/>
                      <a:pt x="52" y="303"/>
                    </a:cubicBezTo>
                    <a:cubicBezTo>
                      <a:pt x="52" y="303"/>
                      <a:pt x="52" y="303"/>
                      <a:pt x="52" y="303"/>
                    </a:cubicBezTo>
                    <a:cubicBezTo>
                      <a:pt x="52" y="304"/>
                      <a:pt x="52" y="304"/>
                      <a:pt x="52" y="304"/>
                    </a:cubicBezTo>
                    <a:cubicBezTo>
                      <a:pt x="52" y="305"/>
                      <a:pt x="52" y="305"/>
                      <a:pt x="52" y="305"/>
                    </a:cubicBezTo>
                    <a:cubicBezTo>
                      <a:pt x="52" y="306"/>
                      <a:pt x="52" y="306"/>
                      <a:pt x="52" y="306"/>
                    </a:cubicBezTo>
                    <a:cubicBezTo>
                      <a:pt x="51" y="307"/>
                      <a:pt x="51" y="307"/>
                      <a:pt x="51" y="307"/>
                    </a:cubicBezTo>
                    <a:cubicBezTo>
                      <a:pt x="51" y="308"/>
                      <a:pt x="51" y="308"/>
                      <a:pt x="51" y="308"/>
                    </a:cubicBezTo>
                    <a:cubicBezTo>
                      <a:pt x="51" y="309"/>
                      <a:pt x="51" y="309"/>
                      <a:pt x="51" y="309"/>
                    </a:cubicBezTo>
                    <a:cubicBezTo>
                      <a:pt x="51" y="309"/>
                      <a:pt x="51" y="309"/>
                      <a:pt x="51" y="309"/>
                    </a:cubicBezTo>
                    <a:cubicBezTo>
                      <a:pt x="51" y="310"/>
                      <a:pt x="51" y="310"/>
                      <a:pt x="51" y="310"/>
                    </a:cubicBezTo>
                    <a:cubicBezTo>
                      <a:pt x="51" y="311"/>
                      <a:pt x="51" y="311"/>
                      <a:pt x="51" y="312"/>
                    </a:cubicBezTo>
                    <a:cubicBezTo>
                      <a:pt x="50" y="314"/>
                      <a:pt x="50" y="314"/>
                      <a:pt x="50" y="314"/>
                    </a:cubicBezTo>
                    <a:cubicBezTo>
                      <a:pt x="50" y="314"/>
                      <a:pt x="50" y="314"/>
                      <a:pt x="50" y="314"/>
                    </a:cubicBezTo>
                    <a:cubicBezTo>
                      <a:pt x="50" y="315"/>
                      <a:pt x="50" y="315"/>
                      <a:pt x="50" y="315"/>
                    </a:cubicBezTo>
                    <a:cubicBezTo>
                      <a:pt x="50" y="316"/>
                      <a:pt x="50" y="316"/>
                      <a:pt x="50" y="316"/>
                    </a:cubicBezTo>
                    <a:cubicBezTo>
                      <a:pt x="50" y="317"/>
                      <a:pt x="50" y="317"/>
                      <a:pt x="50" y="317"/>
                    </a:cubicBezTo>
                    <a:lnTo>
                      <a:pt x="47" y="315"/>
                    </a:lnTo>
                    <a:close/>
                    <a:moveTo>
                      <a:pt x="40" y="311"/>
                    </a:moveTo>
                    <a:cubicBezTo>
                      <a:pt x="40" y="311"/>
                      <a:pt x="40" y="311"/>
                      <a:pt x="40" y="311"/>
                    </a:cubicBezTo>
                    <a:cubicBezTo>
                      <a:pt x="40" y="311"/>
                      <a:pt x="40" y="311"/>
                      <a:pt x="40" y="311"/>
                    </a:cubicBezTo>
                    <a:cubicBezTo>
                      <a:pt x="48" y="318"/>
                      <a:pt x="48" y="318"/>
                      <a:pt x="48" y="318"/>
                    </a:cubicBezTo>
                    <a:cubicBezTo>
                      <a:pt x="47" y="318"/>
                      <a:pt x="47" y="318"/>
                      <a:pt x="47" y="318"/>
                    </a:cubicBezTo>
                    <a:cubicBezTo>
                      <a:pt x="47" y="318"/>
                      <a:pt x="47" y="318"/>
                      <a:pt x="47" y="318"/>
                    </a:cubicBezTo>
                    <a:cubicBezTo>
                      <a:pt x="46" y="318"/>
                      <a:pt x="46" y="318"/>
                      <a:pt x="46" y="318"/>
                    </a:cubicBezTo>
                    <a:cubicBezTo>
                      <a:pt x="44" y="318"/>
                      <a:pt x="44" y="318"/>
                      <a:pt x="44" y="318"/>
                    </a:cubicBezTo>
                    <a:cubicBezTo>
                      <a:pt x="42" y="318"/>
                      <a:pt x="42" y="318"/>
                      <a:pt x="42" y="318"/>
                    </a:cubicBezTo>
                    <a:cubicBezTo>
                      <a:pt x="40" y="318"/>
                      <a:pt x="40" y="318"/>
                      <a:pt x="40" y="318"/>
                    </a:cubicBezTo>
                    <a:cubicBezTo>
                      <a:pt x="39" y="318"/>
                      <a:pt x="39" y="318"/>
                      <a:pt x="39" y="318"/>
                    </a:cubicBezTo>
                    <a:cubicBezTo>
                      <a:pt x="38" y="318"/>
                      <a:pt x="38" y="318"/>
                      <a:pt x="38" y="318"/>
                    </a:cubicBezTo>
                    <a:cubicBezTo>
                      <a:pt x="36" y="318"/>
                      <a:pt x="36" y="318"/>
                      <a:pt x="36" y="318"/>
                    </a:cubicBezTo>
                    <a:cubicBezTo>
                      <a:pt x="35" y="318"/>
                      <a:pt x="35" y="318"/>
                      <a:pt x="35" y="318"/>
                    </a:cubicBezTo>
                    <a:cubicBezTo>
                      <a:pt x="32" y="318"/>
                      <a:pt x="32" y="318"/>
                      <a:pt x="32" y="318"/>
                    </a:cubicBezTo>
                    <a:cubicBezTo>
                      <a:pt x="31" y="318"/>
                      <a:pt x="31" y="318"/>
                      <a:pt x="31" y="318"/>
                    </a:cubicBezTo>
                    <a:cubicBezTo>
                      <a:pt x="30" y="318"/>
                      <a:pt x="30" y="318"/>
                      <a:pt x="30" y="318"/>
                    </a:cubicBezTo>
                    <a:cubicBezTo>
                      <a:pt x="28" y="318"/>
                      <a:pt x="28" y="318"/>
                      <a:pt x="28" y="318"/>
                    </a:cubicBezTo>
                    <a:cubicBezTo>
                      <a:pt x="29" y="317"/>
                      <a:pt x="29" y="317"/>
                      <a:pt x="29" y="317"/>
                    </a:cubicBezTo>
                    <a:cubicBezTo>
                      <a:pt x="30" y="317"/>
                      <a:pt x="30" y="317"/>
                      <a:pt x="30" y="317"/>
                    </a:cubicBezTo>
                    <a:cubicBezTo>
                      <a:pt x="31" y="317"/>
                      <a:pt x="31" y="317"/>
                      <a:pt x="31" y="317"/>
                    </a:cubicBezTo>
                    <a:cubicBezTo>
                      <a:pt x="32" y="316"/>
                      <a:pt x="32" y="316"/>
                      <a:pt x="32" y="316"/>
                    </a:cubicBezTo>
                    <a:cubicBezTo>
                      <a:pt x="33" y="315"/>
                      <a:pt x="33" y="315"/>
                      <a:pt x="33" y="315"/>
                    </a:cubicBezTo>
                    <a:cubicBezTo>
                      <a:pt x="34" y="314"/>
                      <a:pt x="34" y="314"/>
                      <a:pt x="34" y="314"/>
                    </a:cubicBezTo>
                    <a:cubicBezTo>
                      <a:pt x="35" y="314"/>
                      <a:pt x="35" y="314"/>
                      <a:pt x="35" y="314"/>
                    </a:cubicBezTo>
                    <a:cubicBezTo>
                      <a:pt x="35" y="314"/>
                      <a:pt x="35" y="314"/>
                      <a:pt x="35" y="314"/>
                    </a:cubicBezTo>
                    <a:cubicBezTo>
                      <a:pt x="37" y="313"/>
                      <a:pt x="37" y="313"/>
                      <a:pt x="37" y="313"/>
                    </a:cubicBezTo>
                    <a:cubicBezTo>
                      <a:pt x="38" y="312"/>
                      <a:pt x="38" y="312"/>
                      <a:pt x="38" y="312"/>
                    </a:cubicBezTo>
                    <a:cubicBezTo>
                      <a:pt x="39" y="311"/>
                      <a:pt x="39" y="311"/>
                      <a:pt x="39" y="311"/>
                    </a:cubicBezTo>
                    <a:lnTo>
                      <a:pt x="40" y="311"/>
                    </a:lnTo>
                    <a:close/>
                    <a:moveTo>
                      <a:pt x="28" y="320"/>
                    </a:moveTo>
                    <a:cubicBezTo>
                      <a:pt x="29" y="320"/>
                      <a:pt x="29" y="320"/>
                      <a:pt x="29" y="320"/>
                    </a:cubicBezTo>
                    <a:cubicBezTo>
                      <a:pt x="32" y="320"/>
                      <a:pt x="32" y="320"/>
                      <a:pt x="32" y="320"/>
                    </a:cubicBezTo>
                    <a:cubicBezTo>
                      <a:pt x="33" y="320"/>
                      <a:pt x="33" y="320"/>
                      <a:pt x="33" y="320"/>
                    </a:cubicBezTo>
                    <a:cubicBezTo>
                      <a:pt x="34" y="320"/>
                      <a:pt x="34" y="320"/>
                      <a:pt x="34" y="320"/>
                    </a:cubicBezTo>
                    <a:cubicBezTo>
                      <a:pt x="37" y="320"/>
                      <a:pt x="37" y="320"/>
                      <a:pt x="37" y="320"/>
                    </a:cubicBezTo>
                    <a:cubicBezTo>
                      <a:pt x="38" y="320"/>
                      <a:pt x="38" y="320"/>
                      <a:pt x="38" y="320"/>
                    </a:cubicBezTo>
                    <a:cubicBezTo>
                      <a:pt x="40" y="320"/>
                      <a:pt x="40" y="320"/>
                      <a:pt x="40" y="320"/>
                    </a:cubicBezTo>
                    <a:cubicBezTo>
                      <a:pt x="41" y="320"/>
                      <a:pt x="41" y="320"/>
                      <a:pt x="41" y="320"/>
                    </a:cubicBezTo>
                    <a:cubicBezTo>
                      <a:pt x="42" y="320"/>
                      <a:pt x="42" y="320"/>
                      <a:pt x="42" y="320"/>
                    </a:cubicBezTo>
                    <a:cubicBezTo>
                      <a:pt x="44" y="320"/>
                      <a:pt x="44" y="320"/>
                      <a:pt x="44" y="320"/>
                    </a:cubicBezTo>
                    <a:cubicBezTo>
                      <a:pt x="46" y="320"/>
                      <a:pt x="46" y="320"/>
                      <a:pt x="46" y="320"/>
                    </a:cubicBezTo>
                    <a:cubicBezTo>
                      <a:pt x="47" y="320"/>
                      <a:pt x="47" y="320"/>
                      <a:pt x="47" y="320"/>
                    </a:cubicBezTo>
                    <a:cubicBezTo>
                      <a:pt x="46" y="320"/>
                      <a:pt x="46" y="320"/>
                      <a:pt x="46" y="320"/>
                    </a:cubicBezTo>
                    <a:cubicBezTo>
                      <a:pt x="45" y="321"/>
                      <a:pt x="45" y="321"/>
                      <a:pt x="45" y="321"/>
                    </a:cubicBezTo>
                    <a:cubicBezTo>
                      <a:pt x="44" y="321"/>
                      <a:pt x="44" y="321"/>
                      <a:pt x="44" y="321"/>
                    </a:cubicBezTo>
                    <a:cubicBezTo>
                      <a:pt x="43" y="322"/>
                      <a:pt x="43" y="322"/>
                      <a:pt x="43" y="322"/>
                    </a:cubicBezTo>
                    <a:cubicBezTo>
                      <a:pt x="42" y="322"/>
                      <a:pt x="42" y="322"/>
                      <a:pt x="42" y="322"/>
                    </a:cubicBezTo>
                    <a:cubicBezTo>
                      <a:pt x="41" y="323"/>
                      <a:pt x="41" y="323"/>
                      <a:pt x="41" y="323"/>
                    </a:cubicBezTo>
                    <a:cubicBezTo>
                      <a:pt x="40" y="323"/>
                      <a:pt x="40" y="323"/>
                      <a:pt x="40" y="323"/>
                    </a:cubicBezTo>
                    <a:cubicBezTo>
                      <a:pt x="39" y="324"/>
                      <a:pt x="39" y="324"/>
                      <a:pt x="39" y="324"/>
                    </a:cubicBezTo>
                    <a:cubicBezTo>
                      <a:pt x="38" y="324"/>
                      <a:pt x="38" y="324"/>
                      <a:pt x="38" y="324"/>
                    </a:cubicBezTo>
                    <a:cubicBezTo>
                      <a:pt x="37" y="325"/>
                      <a:pt x="37" y="325"/>
                      <a:pt x="37" y="325"/>
                    </a:cubicBezTo>
                    <a:cubicBezTo>
                      <a:pt x="35" y="326"/>
                      <a:pt x="35" y="326"/>
                      <a:pt x="35" y="326"/>
                    </a:cubicBezTo>
                    <a:cubicBezTo>
                      <a:pt x="34" y="324"/>
                      <a:pt x="34" y="324"/>
                      <a:pt x="34" y="324"/>
                    </a:cubicBezTo>
                    <a:cubicBezTo>
                      <a:pt x="30" y="322"/>
                      <a:pt x="30" y="322"/>
                      <a:pt x="30" y="322"/>
                    </a:cubicBezTo>
                    <a:cubicBezTo>
                      <a:pt x="28" y="320"/>
                      <a:pt x="28" y="320"/>
                      <a:pt x="28" y="320"/>
                    </a:cubicBezTo>
                    <a:close/>
                    <a:moveTo>
                      <a:pt x="34" y="328"/>
                    </a:moveTo>
                    <a:cubicBezTo>
                      <a:pt x="35" y="328"/>
                      <a:pt x="35" y="328"/>
                      <a:pt x="35" y="328"/>
                    </a:cubicBezTo>
                    <a:cubicBezTo>
                      <a:pt x="35" y="328"/>
                      <a:pt x="35" y="328"/>
                      <a:pt x="35" y="328"/>
                    </a:cubicBezTo>
                    <a:cubicBezTo>
                      <a:pt x="41" y="332"/>
                      <a:pt x="41" y="332"/>
                      <a:pt x="41" y="332"/>
                    </a:cubicBezTo>
                    <a:cubicBezTo>
                      <a:pt x="44" y="334"/>
                      <a:pt x="44" y="334"/>
                      <a:pt x="44" y="334"/>
                    </a:cubicBezTo>
                    <a:cubicBezTo>
                      <a:pt x="45" y="334"/>
                      <a:pt x="45" y="334"/>
                      <a:pt x="45" y="334"/>
                    </a:cubicBezTo>
                    <a:cubicBezTo>
                      <a:pt x="45" y="334"/>
                      <a:pt x="45" y="334"/>
                      <a:pt x="45" y="334"/>
                    </a:cubicBezTo>
                    <a:cubicBezTo>
                      <a:pt x="44" y="334"/>
                      <a:pt x="44" y="334"/>
                      <a:pt x="44" y="334"/>
                    </a:cubicBezTo>
                    <a:cubicBezTo>
                      <a:pt x="42" y="334"/>
                      <a:pt x="42" y="334"/>
                      <a:pt x="42" y="334"/>
                    </a:cubicBezTo>
                    <a:cubicBezTo>
                      <a:pt x="41" y="334"/>
                      <a:pt x="41" y="334"/>
                      <a:pt x="41" y="334"/>
                    </a:cubicBezTo>
                    <a:cubicBezTo>
                      <a:pt x="40" y="334"/>
                      <a:pt x="40" y="334"/>
                      <a:pt x="40" y="334"/>
                    </a:cubicBezTo>
                    <a:cubicBezTo>
                      <a:pt x="38" y="334"/>
                      <a:pt x="38" y="334"/>
                      <a:pt x="38" y="334"/>
                    </a:cubicBezTo>
                    <a:cubicBezTo>
                      <a:pt x="38" y="334"/>
                      <a:pt x="38" y="334"/>
                      <a:pt x="38" y="334"/>
                    </a:cubicBezTo>
                    <a:cubicBezTo>
                      <a:pt x="37" y="334"/>
                      <a:pt x="37" y="334"/>
                      <a:pt x="37" y="334"/>
                    </a:cubicBezTo>
                    <a:cubicBezTo>
                      <a:pt x="36" y="335"/>
                      <a:pt x="36" y="335"/>
                      <a:pt x="36" y="335"/>
                    </a:cubicBezTo>
                    <a:cubicBezTo>
                      <a:pt x="35" y="335"/>
                      <a:pt x="35" y="335"/>
                      <a:pt x="35" y="335"/>
                    </a:cubicBezTo>
                    <a:cubicBezTo>
                      <a:pt x="33" y="335"/>
                      <a:pt x="33" y="335"/>
                      <a:pt x="33" y="335"/>
                    </a:cubicBezTo>
                    <a:cubicBezTo>
                      <a:pt x="32" y="335"/>
                      <a:pt x="32" y="335"/>
                      <a:pt x="32" y="335"/>
                    </a:cubicBezTo>
                    <a:cubicBezTo>
                      <a:pt x="30" y="335"/>
                      <a:pt x="30" y="335"/>
                      <a:pt x="30" y="335"/>
                    </a:cubicBezTo>
                    <a:cubicBezTo>
                      <a:pt x="28" y="335"/>
                      <a:pt x="28" y="335"/>
                      <a:pt x="28" y="335"/>
                    </a:cubicBezTo>
                    <a:cubicBezTo>
                      <a:pt x="27" y="335"/>
                      <a:pt x="27" y="335"/>
                      <a:pt x="27" y="335"/>
                    </a:cubicBezTo>
                    <a:cubicBezTo>
                      <a:pt x="26" y="335"/>
                      <a:pt x="26" y="335"/>
                      <a:pt x="26" y="335"/>
                    </a:cubicBezTo>
                    <a:cubicBezTo>
                      <a:pt x="25" y="335"/>
                      <a:pt x="25" y="335"/>
                      <a:pt x="25" y="335"/>
                    </a:cubicBezTo>
                    <a:cubicBezTo>
                      <a:pt x="24" y="335"/>
                      <a:pt x="24" y="335"/>
                      <a:pt x="24" y="335"/>
                    </a:cubicBezTo>
                    <a:cubicBezTo>
                      <a:pt x="22" y="335"/>
                      <a:pt x="22" y="335"/>
                      <a:pt x="22" y="335"/>
                    </a:cubicBezTo>
                    <a:cubicBezTo>
                      <a:pt x="23" y="334"/>
                      <a:pt x="23" y="334"/>
                      <a:pt x="23" y="334"/>
                    </a:cubicBezTo>
                    <a:cubicBezTo>
                      <a:pt x="24" y="334"/>
                      <a:pt x="24" y="334"/>
                      <a:pt x="24" y="334"/>
                    </a:cubicBezTo>
                    <a:cubicBezTo>
                      <a:pt x="24" y="333"/>
                      <a:pt x="24" y="333"/>
                      <a:pt x="24" y="333"/>
                    </a:cubicBezTo>
                    <a:cubicBezTo>
                      <a:pt x="25" y="333"/>
                      <a:pt x="25" y="333"/>
                      <a:pt x="25" y="333"/>
                    </a:cubicBezTo>
                    <a:cubicBezTo>
                      <a:pt x="26" y="333"/>
                      <a:pt x="26" y="333"/>
                      <a:pt x="26" y="333"/>
                    </a:cubicBezTo>
                    <a:cubicBezTo>
                      <a:pt x="27" y="332"/>
                      <a:pt x="27" y="332"/>
                      <a:pt x="27" y="332"/>
                    </a:cubicBezTo>
                    <a:cubicBezTo>
                      <a:pt x="29" y="331"/>
                      <a:pt x="29" y="331"/>
                      <a:pt x="29" y="331"/>
                    </a:cubicBezTo>
                    <a:cubicBezTo>
                      <a:pt x="29" y="331"/>
                      <a:pt x="29" y="331"/>
                      <a:pt x="29" y="331"/>
                    </a:cubicBezTo>
                    <a:cubicBezTo>
                      <a:pt x="30" y="330"/>
                      <a:pt x="30" y="330"/>
                      <a:pt x="30" y="330"/>
                    </a:cubicBezTo>
                    <a:cubicBezTo>
                      <a:pt x="31" y="330"/>
                      <a:pt x="31" y="330"/>
                      <a:pt x="31" y="330"/>
                    </a:cubicBezTo>
                    <a:cubicBezTo>
                      <a:pt x="32" y="330"/>
                      <a:pt x="32" y="330"/>
                      <a:pt x="32" y="330"/>
                    </a:cubicBezTo>
                    <a:cubicBezTo>
                      <a:pt x="32" y="329"/>
                      <a:pt x="32" y="329"/>
                      <a:pt x="32" y="329"/>
                    </a:cubicBezTo>
                    <a:cubicBezTo>
                      <a:pt x="34" y="329"/>
                      <a:pt x="34" y="329"/>
                      <a:pt x="34" y="329"/>
                    </a:cubicBezTo>
                    <a:lnTo>
                      <a:pt x="34" y="328"/>
                    </a:lnTo>
                    <a:close/>
                    <a:moveTo>
                      <a:pt x="41" y="359"/>
                    </a:moveTo>
                    <a:cubicBezTo>
                      <a:pt x="41" y="360"/>
                      <a:pt x="41" y="360"/>
                      <a:pt x="41" y="360"/>
                    </a:cubicBezTo>
                    <a:cubicBezTo>
                      <a:pt x="41" y="360"/>
                      <a:pt x="41" y="360"/>
                      <a:pt x="41" y="360"/>
                    </a:cubicBezTo>
                    <a:cubicBezTo>
                      <a:pt x="40" y="361"/>
                      <a:pt x="40" y="361"/>
                      <a:pt x="40" y="361"/>
                    </a:cubicBezTo>
                    <a:cubicBezTo>
                      <a:pt x="40" y="361"/>
                      <a:pt x="40" y="361"/>
                      <a:pt x="40" y="361"/>
                    </a:cubicBezTo>
                    <a:cubicBezTo>
                      <a:pt x="40" y="360"/>
                      <a:pt x="40" y="360"/>
                      <a:pt x="40" y="360"/>
                    </a:cubicBezTo>
                    <a:cubicBezTo>
                      <a:pt x="40" y="359"/>
                      <a:pt x="40" y="359"/>
                      <a:pt x="40" y="359"/>
                    </a:cubicBezTo>
                    <a:cubicBezTo>
                      <a:pt x="40" y="359"/>
                      <a:pt x="40" y="359"/>
                      <a:pt x="40" y="359"/>
                    </a:cubicBezTo>
                    <a:cubicBezTo>
                      <a:pt x="40" y="358"/>
                      <a:pt x="40" y="358"/>
                      <a:pt x="40" y="358"/>
                    </a:cubicBezTo>
                    <a:cubicBezTo>
                      <a:pt x="40" y="357"/>
                      <a:pt x="40" y="357"/>
                      <a:pt x="40" y="357"/>
                    </a:cubicBezTo>
                    <a:cubicBezTo>
                      <a:pt x="41" y="359"/>
                      <a:pt x="41" y="359"/>
                      <a:pt x="41" y="359"/>
                    </a:cubicBezTo>
                    <a:close/>
                    <a:moveTo>
                      <a:pt x="43" y="357"/>
                    </a:moveTo>
                    <a:cubicBezTo>
                      <a:pt x="43" y="357"/>
                      <a:pt x="43" y="357"/>
                      <a:pt x="43" y="357"/>
                    </a:cubicBezTo>
                    <a:cubicBezTo>
                      <a:pt x="41" y="355"/>
                      <a:pt x="41" y="355"/>
                      <a:pt x="41" y="355"/>
                    </a:cubicBezTo>
                    <a:cubicBezTo>
                      <a:pt x="41" y="355"/>
                      <a:pt x="41" y="355"/>
                      <a:pt x="41" y="355"/>
                    </a:cubicBezTo>
                    <a:cubicBezTo>
                      <a:pt x="41" y="355"/>
                      <a:pt x="41" y="355"/>
                      <a:pt x="41" y="355"/>
                    </a:cubicBezTo>
                    <a:cubicBezTo>
                      <a:pt x="43" y="355"/>
                      <a:pt x="43" y="355"/>
                      <a:pt x="43" y="355"/>
                    </a:cubicBezTo>
                    <a:cubicBezTo>
                      <a:pt x="43" y="355"/>
                      <a:pt x="43" y="355"/>
                      <a:pt x="43" y="355"/>
                    </a:cubicBezTo>
                    <a:cubicBezTo>
                      <a:pt x="44" y="355"/>
                      <a:pt x="44" y="355"/>
                      <a:pt x="44" y="355"/>
                    </a:cubicBezTo>
                    <a:cubicBezTo>
                      <a:pt x="43" y="356"/>
                      <a:pt x="43" y="356"/>
                      <a:pt x="43" y="356"/>
                    </a:cubicBezTo>
                    <a:lnTo>
                      <a:pt x="43" y="357"/>
                    </a:lnTo>
                    <a:close/>
                    <a:moveTo>
                      <a:pt x="44" y="359"/>
                    </a:moveTo>
                    <a:cubicBezTo>
                      <a:pt x="44" y="358"/>
                      <a:pt x="44" y="358"/>
                      <a:pt x="44" y="358"/>
                    </a:cubicBezTo>
                    <a:cubicBezTo>
                      <a:pt x="45" y="358"/>
                      <a:pt x="45" y="358"/>
                      <a:pt x="45" y="358"/>
                    </a:cubicBezTo>
                    <a:cubicBezTo>
                      <a:pt x="45" y="357"/>
                      <a:pt x="45" y="357"/>
                      <a:pt x="45" y="357"/>
                    </a:cubicBezTo>
                    <a:cubicBezTo>
                      <a:pt x="45" y="358"/>
                      <a:pt x="45" y="358"/>
                      <a:pt x="45" y="358"/>
                    </a:cubicBezTo>
                    <a:cubicBezTo>
                      <a:pt x="45" y="359"/>
                      <a:pt x="45" y="359"/>
                      <a:pt x="45" y="359"/>
                    </a:cubicBezTo>
                    <a:cubicBezTo>
                      <a:pt x="45" y="360"/>
                      <a:pt x="45" y="360"/>
                      <a:pt x="45" y="360"/>
                    </a:cubicBezTo>
                    <a:cubicBezTo>
                      <a:pt x="45" y="361"/>
                      <a:pt x="45" y="361"/>
                      <a:pt x="45" y="361"/>
                    </a:cubicBezTo>
                    <a:cubicBezTo>
                      <a:pt x="44" y="359"/>
                      <a:pt x="44" y="359"/>
                      <a:pt x="44" y="359"/>
                    </a:cubicBezTo>
                    <a:close/>
                    <a:moveTo>
                      <a:pt x="48" y="369"/>
                    </a:moveTo>
                    <a:cubicBezTo>
                      <a:pt x="47" y="370"/>
                      <a:pt x="47" y="370"/>
                      <a:pt x="47" y="370"/>
                    </a:cubicBezTo>
                    <a:cubicBezTo>
                      <a:pt x="47" y="370"/>
                      <a:pt x="47" y="370"/>
                      <a:pt x="47" y="370"/>
                    </a:cubicBezTo>
                    <a:cubicBezTo>
                      <a:pt x="46" y="371"/>
                      <a:pt x="46" y="371"/>
                      <a:pt x="46" y="371"/>
                    </a:cubicBezTo>
                    <a:cubicBezTo>
                      <a:pt x="46" y="371"/>
                      <a:pt x="46" y="371"/>
                      <a:pt x="46" y="371"/>
                    </a:cubicBezTo>
                    <a:cubicBezTo>
                      <a:pt x="45" y="372"/>
                      <a:pt x="45" y="372"/>
                      <a:pt x="45" y="372"/>
                    </a:cubicBezTo>
                    <a:cubicBezTo>
                      <a:pt x="46" y="371"/>
                      <a:pt x="46" y="371"/>
                      <a:pt x="46" y="371"/>
                    </a:cubicBezTo>
                    <a:cubicBezTo>
                      <a:pt x="46" y="370"/>
                      <a:pt x="46" y="370"/>
                      <a:pt x="46" y="370"/>
                    </a:cubicBezTo>
                    <a:cubicBezTo>
                      <a:pt x="46" y="369"/>
                      <a:pt x="46" y="369"/>
                      <a:pt x="46" y="369"/>
                    </a:cubicBezTo>
                    <a:cubicBezTo>
                      <a:pt x="46" y="369"/>
                      <a:pt x="46" y="369"/>
                      <a:pt x="46" y="369"/>
                    </a:cubicBezTo>
                    <a:cubicBezTo>
                      <a:pt x="46" y="368"/>
                      <a:pt x="46" y="368"/>
                      <a:pt x="46" y="368"/>
                    </a:cubicBezTo>
                    <a:cubicBezTo>
                      <a:pt x="47" y="367"/>
                      <a:pt x="47" y="367"/>
                      <a:pt x="47" y="367"/>
                    </a:cubicBezTo>
                    <a:cubicBezTo>
                      <a:pt x="48" y="369"/>
                      <a:pt x="48" y="369"/>
                      <a:pt x="48" y="369"/>
                    </a:cubicBezTo>
                    <a:close/>
                    <a:moveTo>
                      <a:pt x="51" y="365"/>
                    </a:moveTo>
                    <a:cubicBezTo>
                      <a:pt x="50" y="366"/>
                      <a:pt x="50" y="366"/>
                      <a:pt x="50" y="366"/>
                    </a:cubicBezTo>
                    <a:cubicBezTo>
                      <a:pt x="50" y="367"/>
                      <a:pt x="50" y="367"/>
                      <a:pt x="50" y="367"/>
                    </a:cubicBezTo>
                    <a:cubicBezTo>
                      <a:pt x="49" y="368"/>
                      <a:pt x="49" y="368"/>
                      <a:pt x="49" y="368"/>
                    </a:cubicBezTo>
                    <a:cubicBezTo>
                      <a:pt x="49" y="366"/>
                      <a:pt x="49" y="366"/>
                      <a:pt x="49" y="366"/>
                    </a:cubicBezTo>
                    <a:cubicBezTo>
                      <a:pt x="48" y="365"/>
                      <a:pt x="48" y="365"/>
                      <a:pt x="48" y="365"/>
                    </a:cubicBezTo>
                    <a:cubicBezTo>
                      <a:pt x="49" y="365"/>
                      <a:pt x="49" y="365"/>
                      <a:pt x="49" y="365"/>
                    </a:cubicBezTo>
                    <a:cubicBezTo>
                      <a:pt x="51" y="365"/>
                      <a:pt x="51" y="365"/>
                      <a:pt x="51" y="365"/>
                    </a:cubicBezTo>
                    <a:cubicBezTo>
                      <a:pt x="52" y="365"/>
                      <a:pt x="52" y="365"/>
                      <a:pt x="52" y="365"/>
                    </a:cubicBezTo>
                    <a:lnTo>
                      <a:pt x="51" y="365"/>
                    </a:lnTo>
                    <a:close/>
                    <a:moveTo>
                      <a:pt x="51" y="363"/>
                    </a:moveTo>
                    <a:cubicBezTo>
                      <a:pt x="50" y="363"/>
                      <a:pt x="50" y="363"/>
                      <a:pt x="50" y="363"/>
                    </a:cubicBezTo>
                    <a:cubicBezTo>
                      <a:pt x="49" y="363"/>
                      <a:pt x="49" y="363"/>
                      <a:pt x="49" y="363"/>
                    </a:cubicBezTo>
                    <a:cubicBezTo>
                      <a:pt x="48" y="363"/>
                      <a:pt x="48" y="363"/>
                      <a:pt x="48" y="363"/>
                    </a:cubicBezTo>
                    <a:cubicBezTo>
                      <a:pt x="49" y="363"/>
                      <a:pt x="49" y="363"/>
                      <a:pt x="49" y="363"/>
                    </a:cubicBezTo>
                    <a:cubicBezTo>
                      <a:pt x="49" y="362"/>
                      <a:pt x="49" y="362"/>
                      <a:pt x="49" y="362"/>
                    </a:cubicBezTo>
                    <a:cubicBezTo>
                      <a:pt x="49" y="362"/>
                      <a:pt x="49" y="362"/>
                      <a:pt x="49" y="362"/>
                    </a:cubicBezTo>
                    <a:cubicBezTo>
                      <a:pt x="50" y="361"/>
                      <a:pt x="50" y="361"/>
                      <a:pt x="50" y="361"/>
                    </a:cubicBezTo>
                    <a:cubicBezTo>
                      <a:pt x="52" y="363"/>
                      <a:pt x="52" y="363"/>
                      <a:pt x="52" y="363"/>
                    </a:cubicBezTo>
                    <a:lnTo>
                      <a:pt x="51" y="363"/>
                    </a:lnTo>
                    <a:close/>
                    <a:moveTo>
                      <a:pt x="53" y="289"/>
                    </a:moveTo>
                    <a:cubicBezTo>
                      <a:pt x="53" y="290"/>
                      <a:pt x="53" y="290"/>
                      <a:pt x="53" y="290"/>
                    </a:cubicBezTo>
                    <a:cubicBezTo>
                      <a:pt x="53" y="291"/>
                      <a:pt x="53" y="291"/>
                      <a:pt x="53" y="291"/>
                    </a:cubicBezTo>
                    <a:cubicBezTo>
                      <a:pt x="53" y="293"/>
                      <a:pt x="53" y="293"/>
                      <a:pt x="53" y="293"/>
                    </a:cubicBezTo>
                    <a:cubicBezTo>
                      <a:pt x="53" y="293"/>
                      <a:pt x="53" y="293"/>
                      <a:pt x="53" y="293"/>
                    </a:cubicBezTo>
                    <a:cubicBezTo>
                      <a:pt x="53" y="293"/>
                      <a:pt x="53" y="293"/>
                      <a:pt x="53" y="293"/>
                    </a:cubicBezTo>
                    <a:cubicBezTo>
                      <a:pt x="53" y="293"/>
                      <a:pt x="53" y="293"/>
                      <a:pt x="53" y="293"/>
                    </a:cubicBezTo>
                    <a:cubicBezTo>
                      <a:pt x="53" y="294"/>
                      <a:pt x="53" y="294"/>
                      <a:pt x="53" y="294"/>
                    </a:cubicBezTo>
                    <a:cubicBezTo>
                      <a:pt x="53" y="296"/>
                      <a:pt x="53" y="296"/>
                      <a:pt x="53" y="296"/>
                    </a:cubicBezTo>
                    <a:cubicBezTo>
                      <a:pt x="53" y="297"/>
                      <a:pt x="53" y="297"/>
                      <a:pt x="53" y="297"/>
                    </a:cubicBezTo>
                    <a:cubicBezTo>
                      <a:pt x="53" y="297"/>
                      <a:pt x="53" y="297"/>
                      <a:pt x="53" y="297"/>
                    </a:cubicBezTo>
                    <a:cubicBezTo>
                      <a:pt x="52" y="297"/>
                      <a:pt x="52" y="297"/>
                      <a:pt x="52" y="297"/>
                    </a:cubicBezTo>
                    <a:cubicBezTo>
                      <a:pt x="52" y="299"/>
                      <a:pt x="52" y="299"/>
                      <a:pt x="52" y="299"/>
                    </a:cubicBezTo>
                    <a:cubicBezTo>
                      <a:pt x="52" y="300"/>
                      <a:pt x="52" y="300"/>
                      <a:pt x="52" y="300"/>
                    </a:cubicBezTo>
                    <a:cubicBezTo>
                      <a:pt x="45" y="294"/>
                      <a:pt x="45" y="294"/>
                      <a:pt x="45" y="294"/>
                    </a:cubicBezTo>
                    <a:cubicBezTo>
                      <a:pt x="46" y="293"/>
                      <a:pt x="46" y="293"/>
                      <a:pt x="46" y="293"/>
                    </a:cubicBezTo>
                    <a:cubicBezTo>
                      <a:pt x="47" y="292"/>
                      <a:pt x="47" y="292"/>
                      <a:pt x="47" y="292"/>
                    </a:cubicBezTo>
                    <a:cubicBezTo>
                      <a:pt x="48" y="292"/>
                      <a:pt x="48" y="292"/>
                      <a:pt x="48" y="292"/>
                    </a:cubicBezTo>
                    <a:cubicBezTo>
                      <a:pt x="49" y="291"/>
                      <a:pt x="49" y="291"/>
                      <a:pt x="49" y="291"/>
                    </a:cubicBezTo>
                    <a:cubicBezTo>
                      <a:pt x="50" y="290"/>
                      <a:pt x="50" y="290"/>
                      <a:pt x="50" y="290"/>
                    </a:cubicBezTo>
                    <a:cubicBezTo>
                      <a:pt x="52" y="289"/>
                      <a:pt x="52" y="289"/>
                      <a:pt x="52" y="289"/>
                    </a:cubicBezTo>
                    <a:cubicBezTo>
                      <a:pt x="52" y="289"/>
                      <a:pt x="52" y="289"/>
                      <a:pt x="52" y="289"/>
                    </a:cubicBezTo>
                    <a:cubicBezTo>
                      <a:pt x="53" y="289"/>
                      <a:pt x="53" y="289"/>
                      <a:pt x="53" y="289"/>
                    </a:cubicBezTo>
                    <a:cubicBezTo>
                      <a:pt x="53" y="288"/>
                      <a:pt x="53" y="288"/>
                      <a:pt x="53" y="288"/>
                    </a:cubicBezTo>
                    <a:lnTo>
                      <a:pt x="53" y="289"/>
                    </a:lnTo>
                    <a:close/>
                    <a:moveTo>
                      <a:pt x="54" y="275"/>
                    </a:moveTo>
                    <a:cubicBezTo>
                      <a:pt x="54" y="277"/>
                      <a:pt x="54" y="277"/>
                      <a:pt x="54" y="277"/>
                    </a:cubicBezTo>
                    <a:cubicBezTo>
                      <a:pt x="54" y="279"/>
                      <a:pt x="54" y="279"/>
                      <a:pt x="54" y="279"/>
                    </a:cubicBezTo>
                    <a:cubicBezTo>
                      <a:pt x="52" y="275"/>
                      <a:pt x="52" y="275"/>
                      <a:pt x="52" y="275"/>
                    </a:cubicBezTo>
                    <a:cubicBezTo>
                      <a:pt x="52" y="275"/>
                      <a:pt x="52" y="275"/>
                      <a:pt x="52" y="275"/>
                    </a:cubicBezTo>
                    <a:cubicBezTo>
                      <a:pt x="53" y="274"/>
                      <a:pt x="53" y="274"/>
                      <a:pt x="53" y="274"/>
                    </a:cubicBezTo>
                    <a:cubicBezTo>
                      <a:pt x="54" y="273"/>
                      <a:pt x="54" y="273"/>
                      <a:pt x="54" y="273"/>
                    </a:cubicBezTo>
                    <a:cubicBezTo>
                      <a:pt x="55" y="272"/>
                      <a:pt x="55" y="272"/>
                      <a:pt x="55" y="272"/>
                    </a:cubicBezTo>
                    <a:cubicBezTo>
                      <a:pt x="54" y="274"/>
                      <a:pt x="54" y="274"/>
                      <a:pt x="54" y="274"/>
                    </a:cubicBezTo>
                    <a:lnTo>
                      <a:pt x="54" y="275"/>
                    </a:lnTo>
                    <a:close/>
                    <a:moveTo>
                      <a:pt x="55" y="361"/>
                    </a:moveTo>
                    <a:cubicBezTo>
                      <a:pt x="55" y="361"/>
                      <a:pt x="55" y="361"/>
                      <a:pt x="55" y="361"/>
                    </a:cubicBezTo>
                    <a:cubicBezTo>
                      <a:pt x="55" y="360"/>
                      <a:pt x="55" y="360"/>
                      <a:pt x="55" y="360"/>
                    </a:cubicBezTo>
                    <a:cubicBezTo>
                      <a:pt x="55" y="359"/>
                      <a:pt x="55" y="359"/>
                      <a:pt x="55" y="359"/>
                    </a:cubicBezTo>
                    <a:cubicBezTo>
                      <a:pt x="55" y="358"/>
                      <a:pt x="55" y="358"/>
                      <a:pt x="55" y="358"/>
                    </a:cubicBezTo>
                    <a:cubicBezTo>
                      <a:pt x="55" y="356"/>
                      <a:pt x="55" y="356"/>
                      <a:pt x="55" y="356"/>
                    </a:cubicBezTo>
                    <a:cubicBezTo>
                      <a:pt x="56" y="359"/>
                      <a:pt x="56" y="359"/>
                      <a:pt x="56" y="359"/>
                    </a:cubicBezTo>
                    <a:cubicBezTo>
                      <a:pt x="56" y="359"/>
                      <a:pt x="56" y="359"/>
                      <a:pt x="56" y="359"/>
                    </a:cubicBezTo>
                    <a:cubicBezTo>
                      <a:pt x="56" y="360"/>
                      <a:pt x="56" y="360"/>
                      <a:pt x="56" y="360"/>
                    </a:cubicBezTo>
                    <a:lnTo>
                      <a:pt x="55" y="361"/>
                    </a:lnTo>
                    <a:close/>
                    <a:moveTo>
                      <a:pt x="59" y="355"/>
                    </a:moveTo>
                    <a:cubicBezTo>
                      <a:pt x="59" y="356"/>
                      <a:pt x="59" y="356"/>
                      <a:pt x="59" y="356"/>
                    </a:cubicBezTo>
                    <a:cubicBezTo>
                      <a:pt x="58" y="356"/>
                      <a:pt x="58" y="356"/>
                      <a:pt x="58" y="356"/>
                    </a:cubicBezTo>
                    <a:cubicBezTo>
                      <a:pt x="58" y="357"/>
                      <a:pt x="58" y="357"/>
                      <a:pt x="58" y="357"/>
                    </a:cubicBezTo>
                    <a:cubicBezTo>
                      <a:pt x="58" y="357"/>
                      <a:pt x="58" y="357"/>
                      <a:pt x="58" y="357"/>
                    </a:cubicBezTo>
                    <a:cubicBezTo>
                      <a:pt x="57" y="357"/>
                      <a:pt x="57" y="357"/>
                      <a:pt x="57" y="357"/>
                    </a:cubicBezTo>
                    <a:cubicBezTo>
                      <a:pt x="56" y="354"/>
                      <a:pt x="56" y="354"/>
                      <a:pt x="56" y="354"/>
                    </a:cubicBezTo>
                    <a:cubicBezTo>
                      <a:pt x="56" y="354"/>
                      <a:pt x="56" y="354"/>
                      <a:pt x="56" y="354"/>
                    </a:cubicBezTo>
                    <a:cubicBezTo>
                      <a:pt x="57" y="354"/>
                      <a:pt x="57" y="354"/>
                      <a:pt x="57" y="354"/>
                    </a:cubicBezTo>
                    <a:cubicBezTo>
                      <a:pt x="58" y="354"/>
                      <a:pt x="58" y="354"/>
                      <a:pt x="58" y="354"/>
                    </a:cubicBezTo>
                    <a:cubicBezTo>
                      <a:pt x="59" y="354"/>
                      <a:pt x="59" y="354"/>
                      <a:pt x="59" y="354"/>
                    </a:cubicBezTo>
                    <a:lnTo>
                      <a:pt x="59" y="355"/>
                    </a:lnTo>
                    <a:close/>
                    <a:moveTo>
                      <a:pt x="60" y="363"/>
                    </a:moveTo>
                    <a:cubicBezTo>
                      <a:pt x="58" y="363"/>
                      <a:pt x="58" y="363"/>
                      <a:pt x="58" y="363"/>
                    </a:cubicBezTo>
                    <a:cubicBezTo>
                      <a:pt x="56" y="363"/>
                      <a:pt x="56" y="363"/>
                      <a:pt x="56" y="363"/>
                    </a:cubicBezTo>
                    <a:cubicBezTo>
                      <a:pt x="56" y="363"/>
                      <a:pt x="56" y="363"/>
                      <a:pt x="56" y="363"/>
                    </a:cubicBezTo>
                    <a:cubicBezTo>
                      <a:pt x="56" y="363"/>
                      <a:pt x="56" y="363"/>
                      <a:pt x="56" y="363"/>
                    </a:cubicBezTo>
                    <a:cubicBezTo>
                      <a:pt x="56" y="363"/>
                      <a:pt x="56" y="363"/>
                      <a:pt x="56" y="363"/>
                    </a:cubicBezTo>
                    <a:cubicBezTo>
                      <a:pt x="57" y="362"/>
                      <a:pt x="57" y="362"/>
                      <a:pt x="57" y="362"/>
                    </a:cubicBezTo>
                    <a:cubicBezTo>
                      <a:pt x="57" y="361"/>
                      <a:pt x="57" y="361"/>
                      <a:pt x="57" y="361"/>
                    </a:cubicBezTo>
                    <a:cubicBezTo>
                      <a:pt x="58" y="360"/>
                      <a:pt x="58" y="360"/>
                      <a:pt x="58" y="360"/>
                    </a:cubicBezTo>
                    <a:lnTo>
                      <a:pt x="60" y="363"/>
                    </a:lnTo>
                    <a:close/>
                    <a:moveTo>
                      <a:pt x="59" y="352"/>
                    </a:moveTo>
                    <a:cubicBezTo>
                      <a:pt x="58" y="353"/>
                      <a:pt x="58" y="353"/>
                      <a:pt x="58" y="353"/>
                    </a:cubicBezTo>
                    <a:cubicBezTo>
                      <a:pt x="58" y="353"/>
                      <a:pt x="58" y="353"/>
                      <a:pt x="58" y="353"/>
                    </a:cubicBezTo>
                    <a:cubicBezTo>
                      <a:pt x="56" y="353"/>
                      <a:pt x="56" y="353"/>
                      <a:pt x="56" y="353"/>
                    </a:cubicBezTo>
                    <a:cubicBezTo>
                      <a:pt x="56" y="353"/>
                      <a:pt x="56" y="353"/>
                      <a:pt x="56" y="353"/>
                    </a:cubicBezTo>
                    <a:cubicBezTo>
                      <a:pt x="56" y="352"/>
                      <a:pt x="56" y="352"/>
                      <a:pt x="56" y="352"/>
                    </a:cubicBezTo>
                    <a:cubicBezTo>
                      <a:pt x="56" y="351"/>
                      <a:pt x="56" y="351"/>
                      <a:pt x="56" y="351"/>
                    </a:cubicBezTo>
                    <a:cubicBezTo>
                      <a:pt x="56" y="351"/>
                      <a:pt x="56" y="351"/>
                      <a:pt x="56" y="351"/>
                    </a:cubicBezTo>
                    <a:cubicBezTo>
                      <a:pt x="57" y="350"/>
                      <a:pt x="57" y="350"/>
                      <a:pt x="57" y="350"/>
                    </a:cubicBezTo>
                    <a:cubicBezTo>
                      <a:pt x="57" y="350"/>
                      <a:pt x="57" y="350"/>
                      <a:pt x="57" y="350"/>
                    </a:cubicBezTo>
                    <a:cubicBezTo>
                      <a:pt x="59" y="352"/>
                      <a:pt x="59" y="352"/>
                      <a:pt x="59" y="352"/>
                    </a:cubicBezTo>
                    <a:close/>
                    <a:moveTo>
                      <a:pt x="57" y="367"/>
                    </a:moveTo>
                    <a:cubicBezTo>
                      <a:pt x="56" y="365"/>
                      <a:pt x="56" y="365"/>
                      <a:pt x="56" y="365"/>
                    </a:cubicBezTo>
                    <a:cubicBezTo>
                      <a:pt x="57" y="365"/>
                      <a:pt x="57" y="365"/>
                      <a:pt x="57" y="365"/>
                    </a:cubicBezTo>
                    <a:cubicBezTo>
                      <a:pt x="58" y="365"/>
                      <a:pt x="58" y="365"/>
                      <a:pt x="58" y="365"/>
                    </a:cubicBezTo>
                    <a:cubicBezTo>
                      <a:pt x="58" y="365"/>
                      <a:pt x="58" y="365"/>
                      <a:pt x="58" y="365"/>
                    </a:cubicBezTo>
                    <a:cubicBezTo>
                      <a:pt x="59" y="365"/>
                      <a:pt x="59" y="365"/>
                      <a:pt x="59" y="365"/>
                    </a:cubicBezTo>
                    <a:cubicBezTo>
                      <a:pt x="59" y="365"/>
                      <a:pt x="59" y="365"/>
                      <a:pt x="59" y="365"/>
                    </a:cubicBezTo>
                    <a:cubicBezTo>
                      <a:pt x="59" y="366"/>
                      <a:pt x="59" y="366"/>
                      <a:pt x="59" y="366"/>
                    </a:cubicBezTo>
                    <a:cubicBezTo>
                      <a:pt x="58" y="366"/>
                      <a:pt x="58" y="366"/>
                      <a:pt x="58" y="366"/>
                    </a:cubicBezTo>
                    <a:lnTo>
                      <a:pt x="57" y="367"/>
                    </a:lnTo>
                    <a:close/>
                    <a:moveTo>
                      <a:pt x="60" y="367"/>
                    </a:moveTo>
                    <a:cubicBezTo>
                      <a:pt x="60" y="368"/>
                      <a:pt x="60" y="368"/>
                      <a:pt x="60" y="368"/>
                    </a:cubicBezTo>
                    <a:cubicBezTo>
                      <a:pt x="60" y="372"/>
                      <a:pt x="60" y="372"/>
                      <a:pt x="60" y="372"/>
                    </a:cubicBezTo>
                    <a:cubicBezTo>
                      <a:pt x="58" y="369"/>
                      <a:pt x="58" y="369"/>
                      <a:pt x="58" y="369"/>
                    </a:cubicBezTo>
                    <a:cubicBezTo>
                      <a:pt x="60" y="368"/>
                      <a:pt x="60" y="368"/>
                      <a:pt x="60" y="368"/>
                    </a:cubicBezTo>
                    <a:cubicBezTo>
                      <a:pt x="60" y="367"/>
                      <a:pt x="60" y="367"/>
                      <a:pt x="60" y="367"/>
                    </a:cubicBezTo>
                    <a:cubicBezTo>
                      <a:pt x="60" y="367"/>
                      <a:pt x="60" y="367"/>
                      <a:pt x="60" y="367"/>
                    </a:cubicBezTo>
                    <a:close/>
                    <a:moveTo>
                      <a:pt x="60" y="296"/>
                    </a:moveTo>
                    <a:cubicBezTo>
                      <a:pt x="60" y="296"/>
                      <a:pt x="60" y="296"/>
                      <a:pt x="60" y="296"/>
                    </a:cubicBezTo>
                    <a:cubicBezTo>
                      <a:pt x="58" y="296"/>
                      <a:pt x="58" y="296"/>
                      <a:pt x="58" y="296"/>
                    </a:cubicBezTo>
                    <a:cubicBezTo>
                      <a:pt x="56" y="296"/>
                      <a:pt x="56" y="296"/>
                      <a:pt x="56" y="296"/>
                    </a:cubicBezTo>
                    <a:cubicBezTo>
                      <a:pt x="55" y="296"/>
                      <a:pt x="55" y="296"/>
                      <a:pt x="55" y="296"/>
                    </a:cubicBezTo>
                    <a:cubicBezTo>
                      <a:pt x="55" y="296"/>
                      <a:pt x="55" y="296"/>
                      <a:pt x="55" y="296"/>
                    </a:cubicBezTo>
                    <a:cubicBezTo>
                      <a:pt x="55" y="296"/>
                      <a:pt x="55" y="296"/>
                      <a:pt x="55" y="296"/>
                    </a:cubicBezTo>
                    <a:cubicBezTo>
                      <a:pt x="55" y="294"/>
                      <a:pt x="55" y="294"/>
                      <a:pt x="55" y="294"/>
                    </a:cubicBezTo>
                    <a:cubicBezTo>
                      <a:pt x="55" y="294"/>
                      <a:pt x="55" y="294"/>
                      <a:pt x="55" y="294"/>
                    </a:cubicBezTo>
                    <a:cubicBezTo>
                      <a:pt x="56" y="294"/>
                      <a:pt x="56" y="294"/>
                      <a:pt x="56" y="294"/>
                    </a:cubicBezTo>
                    <a:cubicBezTo>
                      <a:pt x="57" y="294"/>
                      <a:pt x="57" y="294"/>
                      <a:pt x="57" y="294"/>
                    </a:cubicBezTo>
                    <a:cubicBezTo>
                      <a:pt x="58" y="294"/>
                      <a:pt x="58" y="294"/>
                      <a:pt x="58" y="294"/>
                    </a:cubicBezTo>
                    <a:cubicBezTo>
                      <a:pt x="59" y="294"/>
                      <a:pt x="59" y="294"/>
                      <a:pt x="59" y="294"/>
                    </a:cubicBezTo>
                    <a:cubicBezTo>
                      <a:pt x="62" y="293"/>
                      <a:pt x="62" y="293"/>
                      <a:pt x="62" y="293"/>
                    </a:cubicBezTo>
                    <a:cubicBezTo>
                      <a:pt x="65" y="293"/>
                      <a:pt x="65" y="293"/>
                      <a:pt x="65" y="293"/>
                    </a:cubicBezTo>
                    <a:cubicBezTo>
                      <a:pt x="68" y="293"/>
                      <a:pt x="68" y="293"/>
                      <a:pt x="68" y="293"/>
                    </a:cubicBezTo>
                    <a:cubicBezTo>
                      <a:pt x="69" y="293"/>
                      <a:pt x="69" y="293"/>
                      <a:pt x="69" y="293"/>
                    </a:cubicBezTo>
                    <a:cubicBezTo>
                      <a:pt x="71" y="293"/>
                      <a:pt x="71" y="293"/>
                      <a:pt x="71" y="293"/>
                    </a:cubicBezTo>
                    <a:cubicBezTo>
                      <a:pt x="73" y="293"/>
                      <a:pt x="73" y="293"/>
                      <a:pt x="73" y="293"/>
                    </a:cubicBezTo>
                    <a:cubicBezTo>
                      <a:pt x="74" y="295"/>
                      <a:pt x="74" y="295"/>
                      <a:pt x="74" y="295"/>
                    </a:cubicBezTo>
                    <a:cubicBezTo>
                      <a:pt x="74" y="296"/>
                      <a:pt x="74" y="296"/>
                      <a:pt x="74" y="296"/>
                    </a:cubicBezTo>
                    <a:cubicBezTo>
                      <a:pt x="72" y="296"/>
                      <a:pt x="72" y="296"/>
                      <a:pt x="72" y="296"/>
                    </a:cubicBezTo>
                    <a:cubicBezTo>
                      <a:pt x="71" y="296"/>
                      <a:pt x="71" y="296"/>
                      <a:pt x="71" y="296"/>
                    </a:cubicBezTo>
                    <a:cubicBezTo>
                      <a:pt x="67" y="296"/>
                      <a:pt x="67" y="296"/>
                      <a:pt x="67" y="296"/>
                    </a:cubicBezTo>
                    <a:cubicBezTo>
                      <a:pt x="65" y="296"/>
                      <a:pt x="65" y="296"/>
                      <a:pt x="65" y="296"/>
                    </a:cubicBezTo>
                    <a:cubicBezTo>
                      <a:pt x="62" y="296"/>
                      <a:pt x="62" y="296"/>
                      <a:pt x="62" y="296"/>
                    </a:cubicBezTo>
                    <a:lnTo>
                      <a:pt x="60" y="296"/>
                    </a:lnTo>
                    <a:close/>
                    <a:moveTo>
                      <a:pt x="57" y="47"/>
                    </a:moveTo>
                    <a:cubicBezTo>
                      <a:pt x="57" y="49"/>
                      <a:pt x="57" y="49"/>
                      <a:pt x="57" y="49"/>
                    </a:cubicBezTo>
                    <a:cubicBezTo>
                      <a:pt x="57" y="50"/>
                      <a:pt x="57" y="50"/>
                      <a:pt x="57" y="50"/>
                    </a:cubicBezTo>
                    <a:cubicBezTo>
                      <a:pt x="58" y="53"/>
                      <a:pt x="58" y="53"/>
                      <a:pt x="58" y="53"/>
                    </a:cubicBezTo>
                    <a:cubicBezTo>
                      <a:pt x="57" y="53"/>
                      <a:pt x="57" y="53"/>
                      <a:pt x="57" y="53"/>
                    </a:cubicBezTo>
                    <a:cubicBezTo>
                      <a:pt x="56" y="53"/>
                      <a:pt x="56" y="53"/>
                      <a:pt x="56" y="53"/>
                    </a:cubicBezTo>
                    <a:cubicBezTo>
                      <a:pt x="55" y="53"/>
                      <a:pt x="55" y="52"/>
                      <a:pt x="54" y="52"/>
                    </a:cubicBezTo>
                    <a:cubicBezTo>
                      <a:pt x="54" y="51"/>
                      <a:pt x="54" y="51"/>
                      <a:pt x="54" y="51"/>
                    </a:cubicBezTo>
                    <a:cubicBezTo>
                      <a:pt x="55" y="47"/>
                      <a:pt x="55" y="47"/>
                      <a:pt x="55" y="47"/>
                    </a:cubicBezTo>
                    <a:cubicBezTo>
                      <a:pt x="55" y="46"/>
                      <a:pt x="55" y="46"/>
                      <a:pt x="55" y="46"/>
                    </a:cubicBezTo>
                    <a:cubicBezTo>
                      <a:pt x="55" y="45"/>
                      <a:pt x="55" y="45"/>
                      <a:pt x="55" y="45"/>
                    </a:cubicBezTo>
                    <a:cubicBezTo>
                      <a:pt x="56" y="45"/>
                      <a:pt x="56" y="45"/>
                      <a:pt x="56" y="45"/>
                    </a:cubicBezTo>
                    <a:cubicBezTo>
                      <a:pt x="57" y="45"/>
                      <a:pt x="57" y="45"/>
                      <a:pt x="57" y="45"/>
                    </a:cubicBezTo>
                    <a:cubicBezTo>
                      <a:pt x="57" y="45"/>
                      <a:pt x="57" y="45"/>
                      <a:pt x="57" y="45"/>
                    </a:cubicBezTo>
                    <a:cubicBezTo>
                      <a:pt x="57" y="45"/>
                      <a:pt x="57" y="45"/>
                      <a:pt x="57" y="45"/>
                    </a:cubicBezTo>
                    <a:lnTo>
                      <a:pt x="57" y="47"/>
                    </a:lnTo>
                    <a:close/>
                    <a:moveTo>
                      <a:pt x="67" y="80"/>
                    </a:moveTo>
                    <a:cubicBezTo>
                      <a:pt x="67" y="80"/>
                      <a:pt x="67" y="80"/>
                      <a:pt x="67" y="80"/>
                    </a:cubicBezTo>
                    <a:cubicBezTo>
                      <a:pt x="67" y="80"/>
                      <a:pt x="67" y="80"/>
                      <a:pt x="67" y="80"/>
                    </a:cubicBezTo>
                    <a:cubicBezTo>
                      <a:pt x="66" y="80"/>
                      <a:pt x="66" y="80"/>
                      <a:pt x="66" y="80"/>
                    </a:cubicBezTo>
                    <a:cubicBezTo>
                      <a:pt x="65" y="80"/>
                      <a:pt x="65" y="80"/>
                      <a:pt x="65" y="80"/>
                    </a:cubicBezTo>
                    <a:cubicBezTo>
                      <a:pt x="65" y="80"/>
                      <a:pt x="65" y="80"/>
                      <a:pt x="65" y="80"/>
                    </a:cubicBezTo>
                    <a:cubicBezTo>
                      <a:pt x="65" y="80"/>
                      <a:pt x="65" y="80"/>
                      <a:pt x="65" y="80"/>
                    </a:cubicBezTo>
                    <a:cubicBezTo>
                      <a:pt x="65" y="80"/>
                      <a:pt x="65" y="80"/>
                      <a:pt x="65" y="80"/>
                    </a:cubicBezTo>
                    <a:cubicBezTo>
                      <a:pt x="65" y="80"/>
                      <a:pt x="65" y="80"/>
                      <a:pt x="65" y="80"/>
                    </a:cubicBezTo>
                    <a:cubicBezTo>
                      <a:pt x="65" y="79"/>
                      <a:pt x="65" y="79"/>
                      <a:pt x="65" y="79"/>
                    </a:cubicBezTo>
                    <a:cubicBezTo>
                      <a:pt x="65" y="79"/>
                      <a:pt x="65" y="79"/>
                      <a:pt x="65" y="79"/>
                    </a:cubicBezTo>
                    <a:cubicBezTo>
                      <a:pt x="65" y="79"/>
                      <a:pt x="65" y="79"/>
                      <a:pt x="65" y="79"/>
                    </a:cubicBezTo>
                    <a:cubicBezTo>
                      <a:pt x="66" y="78"/>
                      <a:pt x="66" y="78"/>
                      <a:pt x="66" y="78"/>
                    </a:cubicBezTo>
                    <a:lnTo>
                      <a:pt x="67" y="80"/>
                    </a:lnTo>
                    <a:close/>
                    <a:moveTo>
                      <a:pt x="67" y="76"/>
                    </a:moveTo>
                    <a:cubicBezTo>
                      <a:pt x="67" y="75"/>
                      <a:pt x="67" y="75"/>
                      <a:pt x="67" y="75"/>
                    </a:cubicBezTo>
                    <a:cubicBezTo>
                      <a:pt x="67" y="75"/>
                      <a:pt x="67" y="75"/>
                      <a:pt x="67" y="75"/>
                    </a:cubicBezTo>
                    <a:cubicBezTo>
                      <a:pt x="68" y="74"/>
                      <a:pt x="68" y="74"/>
                      <a:pt x="68" y="74"/>
                    </a:cubicBezTo>
                    <a:cubicBezTo>
                      <a:pt x="68" y="76"/>
                      <a:pt x="68" y="76"/>
                      <a:pt x="68" y="76"/>
                    </a:cubicBezTo>
                    <a:cubicBezTo>
                      <a:pt x="68" y="76"/>
                      <a:pt x="68" y="76"/>
                      <a:pt x="68" y="76"/>
                    </a:cubicBezTo>
                    <a:cubicBezTo>
                      <a:pt x="68" y="77"/>
                      <a:pt x="68" y="77"/>
                      <a:pt x="68" y="77"/>
                    </a:cubicBezTo>
                    <a:lnTo>
                      <a:pt x="67" y="76"/>
                    </a:lnTo>
                    <a:close/>
                    <a:moveTo>
                      <a:pt x="55" y="97"/>
                    </a:moveTo>
                    <a:cubicBezTo>
                      <a:pt x="56" y="99"/>
                      <a:pt x="56" y="99"/>
                      <a:pt x="56" y="99"/>
                    </a:cubicBezTo>
                    <a:cubicBezTo>
                      <a:pt x="57" y="100"/>
                      <a:pt x="57" y="100"/>
                      <a:pt x="57" y="100"/>
                    </a:cubicBezTo>
                    <a:cubicBezTo>
                      <a:pt x="54" y="100"/>
                      <a:pt x="54" y="100"/>
                      <a:pt x="54" y="100"/>
                    </a:cubicBezTo>
                    <a:cubicBezTo>
                      <a:pt x="54" y="100"/>
                      <a:pt x="54" y="100"/>
                      <a:pt x="54" y="100"/>
                    </a:cubicBezTo>
                    <a:cubicBezTo>
                      <a:pt x="54" y="99"/>
                      <a:pt x="54" y="99"/>
                      <a:pt x="54" y="99"/>
                    </a:cubicBezTo>
                    <a:cubicBezTo>
                      <a:pt x="55" y="98"/>
                      <a:pt x="55" y="98"/>
                      <a:pt x="55" y="98"/>
                    </a:cubicBezTo>
                    <a:lnTo>
                      <a:pt x="55" y="97"/>
                    </a:lnTo>
                    <a:close/>
                    <a:moveTo>
                      <a:pt x="54" y="82"/>
                    </a:moveTo>
                    <a:cubicBezTo>
                      <a:pt x="55" y="82"/>
                      <a:pt x="55" y="82"/>
                      <a:pt x="55" y="82"/>
                    </a:cubicBezTo>
                    <a:cubicBezTo>
                      <a:pt x="56" y="82"/>
                      <a:pt x="56" y="82"/>
                      <a:pt x="56" y="82"/>
                    </a:cubicBezTo>
                    <a:cubicBezTo>
                      <a:pt x="57" y="82"/>
                      <a:pt x="57" y="82"/>
                      <a:pt x="57" y="82"/>
                    </a:cubicBezTo>
                    <a:cubicBezTo>
                      <a:pt x="57" y="82"/>
                      <a:pt x="57" y="82"/>
                      <a:pt x="57" y="82"/>
                    </a:cubicBezTo>
                    <a:cubicBezTo>
                      <a:pt x="56" y="83"/>
                      <a:pt x="56" y="83"/>
                      <a:pt x="56" y="83"/>
                    </a:cubicBezTo>
                    <a:cubicBezTo>
                      <a:pt x="55" y="84"/>
                      <a:pt x="55" y="84"/>
                      <a:pt x="55" y="84"/>
                    </a:cubicBezTo>
                    <a:lnTo>
                      <a:pt x="54" y="82"/>
                    </a:lnTo>
                    <a:close/>
                    <a:moveTo>
                      <a:pt x="57" y="151"/>
                    </a:moveTo>
                    <a:cubicBezTo>
                      <a:pt x="57" y="151"/>
                      <a:pt x="57" y="151"/>
                      <a:pt x="57" y="151"/>
                    </a:cubicBezTo>
                    <a:cubicBezTo>
                      <a:pt x="57" y="151"/>
                      <a:pt x="57" y="151"/>
                      <a:pt x="57" y="151"/>
                    </a:cubicBezTo>
                    <a:cubicBezTo>
                      <a:pt x="57" y="153"/>
                      <a:pt x="57" y="153"/>
                      <a:pt x="57" y="153"/>
                    </a:cubicBezTo>
                    <a:cubicBezTo>
                      <a:pt x="57" y="155"/>
                      <a:pt x="57" y="155"/>
                      <a:pt x="57" y="155"/>
                    </a:cubicBezTo>
                    <a:cubicBezTo>
                      <a:pt x="55" y="153"/>
                      <a:pt x="55" y="153"/>
                      <a:pt x="55" y="153"/>
                    </a:cubicBezTo>
                    <a:cubicBezTo>
                      <a:pt x="56" y="152"/>
                      <a:pt x="56" y="152"/>
                      <a:pt x="56" y="152"/>
                    </a:cubicBezTo>
                    <a:lnTo>
                      <a:pt x="57" y="151"/>
                    </a:lnTo>
                    <a:close/>
                    <a:moveTo>
                      <a:pt x="55" y="145"/>
                    </a:moveTo>
                    <a:cubicBezTo>
                      <a:pt x="56" y="144"/>
                      <a:pt x="56" y="144"/>
                      <a:pt x="56" y="144"/>
                    </a:cubicBezTo>
                    <a:cubicBezTo>
                      <a:pt x="56" y="144"/>
                      <a:pt x="56" y="144"/>
                      <a:pt x="56" y="144"/>
                    </a:cubicBezTo>
                    <a:cubicBezTo>
                      <a:pt x="57" y="143"/>
                      <a:pt x="57" y="143"/>
                      <a:pt x="57" y="143"/>
                    </a:cubicBezTo>
                    <a:cubicBezTo>
                      <a:pt x="57" y="143"/>
                      <a:pt x="57" y="143"/>
                      <a:pt x="57" y="143"/>
                    </a:cubicBezTo>
                    <a:cubicBezTo>
                      <a:pt x="57" y="143"/>
                      <a:pt x="57" y="143"/>
                      <a:pt x="57" y="143"/>
                    </a:cubicBezTo>
                    <a:cubicBezTo>
                      <a:pt x="57" y="145"/>
                      <a:pt x="57" y="145"/>
                      <a:pt x="57" y="145"/>
                    </a:cubicBezTo>
                    <a:cubicBezTo>
                      <a:pt x="57" y="146"/>
                      <a:pt x="57" y="146"/>
                      <a:pt x="57" y="146"/>
                    </a:cubicBezTo>
                    <a:cubicBezTo>
                      <a:pt x="57" y="147"/>
                      <a:pt x="57" y="147"/>
                      <a:pt x="57" y="147"/>
                    </a:cubicBezTo>
                    <a:lnTo>
                      <a:pt x="55" y="145"/>
                    </a:lnTo>
                    <a:close/>
                    <a:moveTo>
                      <a:pt x="64" y="137"/>
                    </a:moveTo>
                    <a:cubicBezTo>
                      <a:pt x="63" y="136"/>
                      <a:pt x="63" y="136"/>
                      <a:pt x="63" y="136"/>
                    </a:cubicBezTo>
                    <a:cubicBezTo>
                      <a:pt x="63" y="135"/>
                      <a:pt x="63" y="135"/>
                      <a:pt x="63" y="135"/>
                    </a:cubicBezTo>
                    <a:cubicBezTo>
                      <a:pt x="64" y="134"/>
                      <a:pt x="64" y="134"/>
                      <a:pt x="64" y="134"/>
                    </a:cubicBezTo>
                    <a:cubicBezTo>
                      <a:pt x="64" y="136"/>
                      <a:pt x="64" y="136"/>
                      <a:pt x="64" y="136"/>
                    </a:cubicBezTo>
                    <a:lnTo>
                      <a:pt x="64" y="137"/>
                    </a:lnTo>
                    <a:close/>
                    <a:moveTo>
                      <a:pt x="64" y="55"/>
                    </a:moveTo>
                    <a:cubicBezTo>
                      <a:pt x="64" y="55"/>
                      <a:pt x="64" y="55"/>
                      <a:pt x="64" y="55"/>
                    </a:cubicBezTo>
                    <a:cubicBezTo>
                      <a:pt x="66" y="55"/>
                      <a:pt x="66" y="55"/>
                      <a:pt x="66" y="55"/>
                    </a:cubicBezTo>
                    <a:cubicBezTo>
                      <a:pt x="65" y="56"/>
                      <a:pt x="65" y="56"/>
                      <a:pt x="65" y="56"/>
                    </a:cubicBezTo>
                    <a:cubicBezTo>
                      <a:pt x="65" y="57"/>
                      <a:pt x="65" y="57"/>
                      <a:pt x="65" y="57"/>
                    </a:cubicBezTo>
                    <a:lnTo>
                      <a:pt x="64" y="55"/>
                    </a:lnTo>
                    <a:close/>
                    <a:moveTo>
                      <a:pt x="71" y="186"/>
                    </a:moveTo>
                    <a:cubicBezTo>
                      <a:pt x="71" y="186"/>
                      <a:pt x="71" y="186"/>
                      <a:pt x="71" y="186"/>
                    </a:cubicBezTo>
                    <a:cubicBezTo>
                      <a:pt x="69" y="187"/>
                      <a:pt x="69" y="187"/>
                      <a:pt x="69" y="187"/>
                    </a:cubicBezTo>
                    <a:cubicBezTo>
                      <a:pt x="69" y="188"/>
                      <a:pt x="69" y="188"/>
                      <a:pt x="69" y="188"/>
                    </a:cubicBezTo>
                    <a:cubicBezTo>
                      <a:pt x="68" y="189"/>
                      <a:pt x="68" y="189"/>
                      <a:pt x="68" y="189"/>
                    </a:cubicBezTo>
                    <a:cubicBezTo>
                      <a:pt x="68" y="187"/>
                      <a:pt x="68" y="187"/>
                      <a:pt x="68" y="187"/>
                    </a:cubicBezTo>
                    <a:cubicBezTo>
                      <a:pt x="68" y="186"/>
                      <a:pt x="68" y="186"/>
                      <a:pt x="68" y="186"/>
                    </a:cubicBezTo>
                    <a:cubicBezTo>
                      <a:pt x="67" y="183"/>
                      <a:pt x="67" y="183"/>
                      <a:pt x="67" y="183"/>
                    </a:cubicBezTo>
                    <a:cubicBezTo>
                      <a:pt x="67" y="183"/>
                      <a:pt x="67" y="183"/>
                      <a:pt x="67" y="183"/>
                    </a:cubicBezTo>
                    <a:lnTo>
                      <a:pt x="71" y="186"/>
                    </a:lnTo>
                    <a:close/>
                    <a:moveTo>
                      <a:pt x="69" y="182"/>
                    </a:moveTo>
                    <a:cubicBezTo>
                      <a:pt x="69" y="182"/>
                      <a:pt x="69" y="182"/>
                      <a:pt x="69" y="182"/>
                    </a:cubicBezTo>
                    <a:cubicBezTo>
                      <a:pt x="73" y="182"/>
                      <a:pt x="73" y="182"/>
                      <a:pt x="73" y="182"/>
                    </a:cubicBezTo>
                    <a:cubicBezTo>
                      <a:pt x="75" y="182"/>
                      <a:pt x="75" y="182"/>
                      <a:pt x="75" y="182"/>
                    </a:cubicBezTo>
                    <a:cubicBezTo>
                      <a:pt x="74" y="183"/>
                      <a:pt x="74" y="183"/>
                      <a:pt x="74" y="183"/>
                    </a:cubicBezTo>
                    <a:cubicBezTo>
                      <a:pt x="72" y="184"/>
                      <a:pt x="72" y="184"/>
                      <a:pt x="72" y="184"/>
                    </a:cubicBezTo>
                    <a:cubicBezTo>
                      <a:pt x="72" y="184"/>
                      <a:pt x="72" y="184"/>
                      <a:pt x="72" y="184"/>
                    </a:cubicBezTo>
                    <a:lnTo>
                      <a:pt x="69" y="182"/>
                    </a:lnTo>
                    <a:close/>
                    <a:moveTo>
                      <a:pt x="58" y="279"/>
                    </a:moveTo>
                    <a:cubicBezTo>
                      <a:pt x="59" y="278"/>
                      <a:pt x="59" y="278"/>
                      <a:pt x="59" y="278"/>
                    </a:cubicBezTo>
                    <a:cubicBezTo>
                      <a:pt x="59" y="277"/>
                      <a:pt x="59" y="277"/>
                      <a:pt x="59" y="277"/>
                    </a:cubicBezTo>
                    <a:cubicBezTo>
                      <a:pt x="62" y="281"/>
                      <a:pt x="62" y="281"/>
                      <a:pt x="62" y="281"/>
                    </a:cubicBezTo>
                    <a:cubicBezTo>
                      <a:pt x="62" y="281"/>
                      <a:pt x="62" y="281"/>
                      <a:pt x="62" y="281"/>
                    </a:cubicBezTo>
                    <a:cubicBezTo>
                      <a:pt x="60" y="281"/>
                      <a:pt x="60" y="281"/>
                      <a:pt x="60" y="281"/>
                    </a:cubicBezTo>
                    <a:cubicBezTo>
                      <a:pt x="58" y="281"/>
                      <a:pt x="58" y="281"/>
                      <a:pt x="58" y="281"/>
                    </a:cubicBezTo>
                    <a:cubicBezTo>
                      <a:pt x="57" y="281"/>
                      <a:pt x="57" y="281"/>
                      <a:pt x="57" y="281"/>
                    </a:cubicBezTo>
                    <a:cubicBezTo>
                      <a:pt x="57" y="280"/>
                      <a:pt x="57" y="280"/>
                      <a:pt x="57" y="280"/>
                    </a:cubicBezTo>
                    <a:lnTo>
                      <a:pt x="58" y="279"/>
                    </a:lnTo>
                    <a:close/>
                    <a:moveTo>
                      <a:pt x="57" y="270"/>
                    </a:moveTo>
                    <a:cubicBezTo>
                      <a:pt x="58" y="270"/>
                      <a:pt x="58" y="270"/>
                      <a:pt x="58" y="270"/>
                    </a:cubicBezTo>
                    <a:cubicBezTo>
                      <a:pt x="58" y="270"/>
                      <a:pt x="58" y="270"/>
                      <a:pt x="58" y="270"/>
                    </a:cubicBezTo>
                    <a:cubicBezTo>
                      <a:pt x="59" y="270"/>
                      <a:pt x="59" y="270"/>
                      <a:pt x="59" y="270"/>
                    </a:cubicBezTo>
                    <a:cubicBezTo>
                      <a:pt x="60" y="270"/>
                      <a:pt x="60" y="270"/>
                      <a:pt x="60" y="270"/>
                    </a:cubicBezTo>
                    <a:cubicBezTo>
                      <a:pt x="62" y="270"/>
                      <a:pt x="62" y="270"/>
                      <a:pt x="62" y="270"/>
                    </a:cubicBezTo>
                    <a:cubicBezTo>
                      <a:pt x="61" y="271"/>
                      <a:pt x="61" y="271"/>
                      <a:pt x="61" y="271"/>
                    </a:cubicBezTo>
                    <a:cubicBezTo>
                      <a:pt x="61" y="272"/>
                      <a:pt x="61" y="272"/>
                      <a:pt x="61" y="272"/>
                    </a:cubicBezTo>
                    <a:cubicBezTo>
                      <a:pt x="60" y="272"/>
                      <a:pt x="60" y="272"/>
                      <a:pt x="60" y="272"/>
                    </a:cubicBezTo>
                    <a:cubicBezTo>
                      <a:pt x="60" y="272"/>
                      <a:pt x="60" y="272"/>
                      <a:pt x="60" y="272"/>
                    </a:cubicBezTo>
                    <a:cubicBezTo>
                      <a:pt x="60" y="273"/>
                      <a:pt x="60" y="273"/>
                      <a:pt x="60" y="273"/>
                    </a:cubicBezTo>
                    <a:cubicBezTo>
                      <a:pt x="60" y="273"/>
                      <a:pt x="60" y="273"/>
                      <a:pt x="60" y="273"/>
                    </a:cubicBezTo>
                    <a:cubicBezTo>
                      <a:pt x="59" y="272"/>
                      <a:pt x="59" y="272"/>
                      <a:pt x="59" y="272"/>
                    </a:cubicBezTo>
                    <a:lnTo>
                      <a:pt x="57" y="270"/>
                    </a:lnTo>
                    <a:close/>
                    <a:moveTo>
                      <a:pt x="61" y="275"/>
                    </a:moveTo>
                    <a:cubicBezTo>
                      <a:pt x="61" y="274"/>
                      <a:pt x="61" y="274"/>
                      <a:pt x="61" y="274"/>
                    </a:cubicBezTo>
                    <a:cubicBezTo>
                      <a:pt x="62" y="273"/>
                      <a:pt x="62" y="273"/>
                      <a:pt x="62" y="273"/>
                    </a:cubicBezTo>
                    <a:cubicBezTo>
                      <a:pt x="62" y="273"/>
                      <a:pt x="62" y="273"/>
                      <a:pt x="62" y="273"/>
                    </a:cubicBezTo>
                    <a:cubicBezTo>
                      <a:pt x="62" y="273"/>
                      <a:pt x="62" y="273"/>
                      <a:pt x="62" y="273"/>
                    </a:cubicBezTo>
                    <a:cubicBezTo>
                      <a:pt x="62" y="272"/>
                      <a:pt x="62" y="272"/>
                      <a:pt x="62" y="272"/>
                    </a:cubicBezTo>
                    <a:cubicBezTo>
                      <a:pt x="63" y="271"/>
                      <a:pt x="63" y="271"/>
                      <a:pt x="63" y="271"/>
                    </a:cubicBezTo>
                    <a:cubicBezTo>
                      <a:pt x="64" y="271"/>
                      <a:pt x="64" y="271"/>
                      <a:pt x="64" y="271"/>
                    </a:cubicBezTo>
                    <a:cubicBezTo>
                      <a:pt x="66" y="274"/>
                      <a:pt x="66" y="274"/>
                      <a:pt x="66" y="274"/>
                    </a:cubicBezTo>
                    <a:cubicBezTo>
                      <a:pt x="67" y="275"/>
                      <a:pt x="67" y="275"/>
                      <a:pt x="67" y="275"/>
                    </a:cubicBezTo>
                    <a:cubicBezTo>
                      <a:pt x="66" y="276"/>
                      <a:pt x="66" y="276"/>
                      <a:pt x="66" y="276"/>
                    </a:cubicBezTo>
                    <a:cubicBezTo>
                      <a:pt x="66" y="277"/>
                      <a:pt x="66" y="277"/>
                      <a:pt x="66" y="277"/>
                    </a:cubicBezTo>
                    <a:cubicBezTo>
                      <a:pt x="66" y="277"/>
                      <a:pt x="66" y="277"/>
                      <a:pt x="66" y="277"/>
                    </a:cubicBezTo>
                    <a:cubicBezTo>
                      <a:pt x="65" y="277"/>
                      <a:pt x="65" y="277"/>
                      <a:pt x="65" y="277"/>
                    </a:cubicBezTo>
                    <a:cubicBezTo>
                      <a:pt x="65" y="278"/>
                      <a:pt x="65" y="278"/>
                      <a:pt x="65" y="278"/>
                    </a:cubicBezTo>
                    <a:cubicBezTo>
                      <a:pt x="64" y="280"/>
                      <a:pt x="64" y="280"/>
                      <a:pt x="64" y="280"/>
                    </a:cubicBezTo>
                    <a:cubicBezTo>
                      <a:pt x="64" y="280"/>
                      <a:pt x="64" y="280"/>
                      <a:pt x="64" y="280"/>
                    </a:cubicBezTo>
                    <a:cubicBezTo>
                      <a:pt x="63" y="279"/>
                      <a:pt x="63" y="279"/>
                      <a:pt x="63" y="279"/>
                    </a:cubicBezTo>
                    <a:lnTo>
                      <a:pt x="61" y="275"/>
                    </a:lnTo>
                    <a:close/>
                    <a:moveTo>
                      <a:pt x="66" y="270"/>
                    </a:moveTo>
                    <a:cubicBezTo>
                      <a:pt x="68" y="270"/>
                      <a:pt x="68" y="270"/>
                      <a:pt x="68" y="270"/>
                    </a:cubicBezTo>
                    <a:cubicBezTo>
                      <a:pt x="70" y="270"/>
                      <a:pt x="70" y="270"/>
                      <a:pt x="70" y="270"/>
                    </a:cubicBezTo>
                    <a:cubicBezTo>
                      <a:pt x="69" y="271"/>
                      <a:pt x="69" y="271"/>
                      <a:pt x="69" y="271"/>
                    </a:cubicBezTo>
                    <a:cubicBezTo>
                      <a:pt x="68" y="273"/>
                      <a:pt x="68" y="273"/>
                      <a:pt x="68" y="273"/>
                    </a:cubicBezTo>
                    <a:lnTo>
                      <a:pt x="66" y="270"/>
                    </a:lnTo>
                    <a:close/>
                    <a:moveTo>
                      <a:pt x="66" y="279"/>
                    </a:moveTo>
                    <a:cubicBezTo>
                      <a:pt x="67" y="278"/>
                      <a:pt x="67" y="278"/>
                      <a:pt x="67" y="278"/>
                    </a:cubicBezTo>
                    <a:cubicBezTo>
                      <a:pt x="67" y="278"/>
                      <a:pt x="67" y="278"/>
                      <a:pt x="67" y="278"/>
                    </a:cubicBezTo>
                    <a:cubicBezTo>
                      <a:pt x="67" y="278"/>
                      <a:pt x="67" y="278"/>
                      <a:pt x="67" y="278"/>
                    </a:cubicBezTo>
                    <a:cubicBezTo>
                      <a:pt x="68" y="277"/>
                      <a:pt x="68" y="277"/>
                      <a:pt x="68" y="277"/>
                    </a:cubicBezTo>
                    <a:cubicBezTo>
                      <a:pt x="68" y="277"/>
                      <a:pt x="68" y="277"/>
                      <a:pt x="68" y="277"/>
                    </a:cubicBezTo>
                    <a:cubicBezTo>
                      <a:pt x="71" y="280"/>
                      <a:pt x="71" y="280"/>
                      <a:pt x="71" y="280"/>
                    </a:cubicBezTo>
                    <a:cubicBezTo>
                      <a:pt x="71" y="280"/>
                      <a:pt x="71" y="280"/>
                      <a:pt x="71" y="280"/>
                    </a:cubicBezTo>
                    <a:cubicBezTo>
                      <a:pt x="70" y="280"/>
                      <a:pt x="70" y="280"/>
                      <a:pt x="70" y="280"/>
                    </a:cubicBezTo>
                    <a:cubicBezTo>
                      <a:pt x="69" y="280"/>
                      <a:pt x="69" y="280"/>
                      <a:pt x="69" y="280"/>
                    </a:cubicBezTo>
                    <a:cubicBezTo>
                      <a:pt x="69" y="280"/>
                      <a:pt x="69" y="280"/>
                      <a:pt x="69" y="280"/>
                    </a:cubicBezTo>
                    <a:cubicBezTo>
                      <a:pt x="68" y="280"/>
                      <a:pt x="68" y="280"/>
                      <a:pt x="68" y="280"/>
                    </a:cubicBezTo>
                    <a:cubicBezTo>
                      <a:pt x="66" y="280"/>
                      <a:pt x="66" y="280"/>
                      <a:pt x="66" y="280"/>
                    </a:cubicBezTo>
                    <a:lnTo>
                      <a:pt x="66" y="279"/>
                    </a:lnTo>
                    <a:close/>
                    <a:moveTo>
                      <a:pt x="69" y="275"/>
                    </a:moveTo>
                    <a:cubicBezTo>
                      <a:pt x="70" y="273"/>
                      <a:pt x="70" y="273"/>
                      <a:pt x="70" y="273"/>
                    </a:cubicBezTo>
                    <a:cubicBezTo>
                      <a:pt x="71" y="272"/>
                      <a:pt x="71" y="272"/>
                      <a:pt x="71" y="272"/>
                    </a:cubicBezTo>
                    <a:cubicBezTo>
                      <a:pt x="71" y="273"/>
                      <a:pt x="71" y="273"/>
                      <a:pt x="71" y="273"/>
                    </a:cubicBezTo>
                    <a:cubicBezTo>
                      <a:pt x="71" y="275"/>
                      <a:pt x="71" y="276"/>
                      <a:pt x="72" y="278"/>
                    </a:cubicBezTo>
                    <a:lnTo>
                      <a:pt x="69" y="275"/>
                    </a:lnTo>
                    <a:close/>
                    <a:moveTo>
                      <a:pt x="71" y="246"/>
                    </a:moveTo>
                    <a:cubicBezTo>
                      <a:pt x="71" y="243"/>
                      <a:pt x="71" y="243"/>
                      <a:pt x="71" y="243"/>
                    </a:cubicBezTo>
                    <a:cubicBezTo>
                      <a:pt x="70" y="242"/>
                      <a:pt x="70" y="242"/>
                      <a:pt x="70" y="242"/>
                    </a:cubicBezTo>
                    <a:cubicBezTo>
                      <a:pt x="70" y="239"/>
                      <a:pt x="70" y="237"/>
                      <a:pt x="70" y="234"/>
                    </a:cubicBezTo>
                    <a:cubicBezTo>
                      <a:pt x="76" y="240"/>
                      <a:pt x="76" y="240"/>
                      <a:pt x="76" y="240"/>
                    </a:cubicBezTo>
                    <a:cubicBezTo>
                      <a:pt x="73" y="244"/>
                      <a:pt x="73" y="244"/>
                      <a:pt x="73" y="244"/>
                    </a:cubicBezTo>
                    <a:cubicBezTo>
                      <a:pt x="72" y="245"/>
                      <a:pt x="72" y="245"/>
                      <a:pt x="72" y="245"/>
                    </a:cubicBezTo>
                    <a:lnTo>
                      <a:pt x="71" y="246"/>
                    </a:lnTo>
                    <a:close/>
                    <a:moveTo>
                      <a:pt x="70" y="229"/>
                    </a:moveTo>
                    <a:cubicBezTo>
                      <a:pt x="70" y="226"/>
                      <a:pt x="70" y="226"/>
                      <a:pt x="70" y="226"/>
                    </a:cubicBezTo>
                    <a:cubicBezTo>
                      <a:pt x="69" y="223"/>
                      <a:pt x="69" y="223"/>
                      <a:pt x="69" y="223"/>
                    </a:cubicBezTo>
                    <a:cubicBezTo>
                      <a:pt x="69" y="219"/>
                      <a:pt x="69" y="219"/>
                      <a:pt x="69" y="219"/>
                    </a:cubicBezTo>
                    <a:cubicBezTo>
                      <a:pt x="74" y="224"/>
                      <a:pt x="74" y="224"/>
                      <a:pt x="74" y="224"/>
                    </a:cubicBezTo>
                    <a:cubicBezTo>
                      <a:pt x="73" y="226"/>
                      <a:pt x="73" y="226"/>
                      <a:pt x="73" y="226"/>
                    </a:cubicBezTo>
                    <a:cubicBezTo>
                      <a:pt x="71" y="227"/>
                      <a:pt x="71" y="227"/>
                      <a:pt x="71" y="227"/>
                    </a:cubicBezTo>
                    <a:lnTo>
                      <a:pt x="70" y="229"/>
                    </a:lnTo>
                    <a:close/>
                    <a:moveTo>
                      <a:pt x="70" y="260"/>
                    </a:moveTo>
                    <a:cubicBezTo>
                      <a:pt x="70" y="260"/>
                      <a:pt x="70" y="260"/>
                      <a:pt x="70" y="260"/>
                    </a:cubicBezTo>
                    <a:cubicBezTo>
                      <a:pt x="65" y="255"/>
                      <a:pt x="65" y="255"/>
                      <a:pt x="65" y="255"/>
                    </a:cubicBezTo>
                    <a:cubicBezTo>
                      <a:pt x="67" y="253"/>
                      <a:pt x="67" y="253"/>
                      <a:pt x="67" y="253"/>
                    </a:cubicBezTo>
                    <a:cubicBezTo>
                      <a:pt x="68" y="252"/>
                      <a:pt x="68" y="252"/>
                      <a:pt x="68" y="252"/>
                    </a:cubicBezTo>
                    <a:cubicBezTo>
                      <a:pt x="69" y="251"/>
                      <a:pt x="69" y="251"/>
                      <a:pt x="69" y="251"/>
                    </a:cubicBezTo>
                    <a:cubicBezTo>
                      <a:pt x="69" y="254"/>
                      <a:pt x="69" y="254"/>
                      <a:pt x="69" y="254"/>
                    </a:cubicBezTo>
                    <a:cubicBezTo>
                      <a:pt x="70" y="256"/>
                      <a:pt x="70" y="256"/>
                      <a:pt x="70" y="256"/>
                    </a:cubicBezTo>
                    <a:cubicBezTo>
                      <a:pt x="70" y="258"/>
                      <a:pt x="70" y="259"/>
                      <a:pt x="70" y="260"/>
                    </a:cubicBezTo>
                    <a:close/>
                    <a:moveTo>
                      <a:pt x="69" y="214"/>
                    </a:moveTo>
                    <a:cubicBezTo>
                      <a:pt x="69" y="211"/>
                      <a:pt x="69" y="211"/>
                      <a:pt x="69" y="211"/>
                    </a:cubicBezTo>
                    <a:cubicBezTo>
                      <a:pt x="69" y="208"/>
                      <a:pt x="69" y="208"/>
                      <a:pt x="69" y="208"/>
                    </a:cubicBezTo>
                    <a:cubicBezTo>
                      <a:pt x="68" y="205"/>
                      <a:pt x="68" y="205"/>
                      <a:pt x="68" y="205"/>
                    </a:cubicBezTo>
                    <a:cubicBezTo>
                      <a:pt x="68" y="205"/>
                      <a:pt x="68" y="205"/>
                      <a:pt x="68" y="205"/>
                    </a:cubicBezTo>
                    <a:cubicBezTo>
                      <a:pt x="71" y="207"/>
                      <a:pt x="71" y="207"/>
                      <a:pt x="71" y="207"/>
                    </a:cubicBezTo>
                    <a:cubicBezTo>
                      <a:pt x="73" y="209"/>
                      <a:pt x="73" y="209"/>
                      <a:pt x="73" y="209"/>
                    </a:cubicBezTo>
                    <a:cubicBezTo>
                      <a:pt x="72" y="211"/>
                      <a:pt x="72" y="211"/>
                      <a:pt x="72" y="211"/>
                    </a:cubicBezTo>
                    <a:cubicBezTo>
                      <a:pt x="70" y="212"/>
                      <a:pt x="70" y="212"/>
                      <a:pt x="70" y="212"/>
                    </a:cubicBezTo>
                    <a:lnTo>
                      <a:pt x="69" y="214"/>
                    </a:lnTo>
                    <a:close/>
                    <a:moveTo>
                      <a:pt x="68" y="240"/>
                    </a:moveTo>
                    <a:cubicBezTo>
                      <a:pt x="69" y="242"/>
                      <a:pt x="69" y="242"/>
                      <a:pt x="69" y="242"/>
                    </a:cubicBezTo>
                    <a:cubicBezTo>
                      <a:pt x="69" y="245"/>
                      <a:pt x="69" y="245"/>
                      <a:pt x="69" y="245"/>
                    </a:cubicBezTo>
                    <a:cubicBezTo>
                      <a:pt x="64" y="240"/>
                      <a:pt x="64" y="240"/>
                      <a:pt x="64" y="240"/>
                    </a:cubicBezTo>
                    <a:cubicBezTo>
                      <a:pt x="65" y="238"/>
                      <a:pt x="65" y="238"/>
                      <a:pt x="65" y="238"/>
                    </a:cubicBezTo>
                    <a:cubicBezTo>
                      <a:pt x="66" y="237"/>
                      <a:pt x="66" y="237"/>
                      <a:pt x="66" y="237"/>
                    </a:cubicBezTo>
                    <a:cubicBezTo>
                      <a:pt x="68" y="235"/>
                      <a:pt x="68" y="235"/>
                      <a:pt x="68" y="235"/>
                    </a:cubicBezTo>
                    <a:cubicBezTo>
                      <a:pt x="68" y="236"/>
                      <a:pt x="68" y="238"/>
                      <a:pt x="68" y="240"/>
                    </a:cubicBezTo>
                    <a:close/>
                    <a:moveTo>
                      <a:pt x="66" y="183"/>
                    </a:moveTo>
                    <a:cubicBezTo>
                      <a:pt x="66" y="184"/>
                      <a:pt x="66" y="184"/>
                      <a:pt x="66" y="184"/>
                    </a:cubicBezTo>
                    <a:cubicBezTo>
                      <a:pt x="66" y="186"/>
                      <a:pt x="66" y="186"/>
                      <a:pt x="66" y="186"/>
                    </a:cubicBezTo>
                    <a:cubicBezTo>
                      <a:pt x="66" y="189"/>
                      <a:pt x="66" y="189"/>
                      <a:pt x="66" y="189"/>
                    </a:cubicBezTo>
                    <a:cubicBezTo>
                      <a:pt x="64" y="186"/>
                      <a:pt x="64" y="186"/>
                      <a:pt x="64" y="186"/>
                    </a:cubicBezTo>
                    <a:cubicBezTo>
                      <a:pt x="65" y="185"/>
                      <a:pt x="65" y="185"/>
                      <a:pt x="65" y="185"/>
                    </a:cubicBezTo>
                    <a:cubicBezTo>
                      <a:pt x="65" y="184"/>
                      <a:pt x="65" y="184"/>
                      <a:pt x="65" y="184"/>
                    </a:cubicBezTo>
                    <a:lnTo>
                      <a:pt x="66" y="183"/>
                    </a:lnTo>
                    <a:close/>
                    <a:moveTo>
                      <a:pt x="63" y="175"/>
                    </a:moveTo>
                    <a:cubicBezTo>
                      <a:pt x="64" y="174"/>
                      <a:pt x="64" y="174"/>
                      <a:pt x="64" y="174"/>
                    </a:cubicBezTo>
                    <a:cubicBezTo>
                      <a:pt x="65" y="172"/>
                      <a:pt x="65" y="172"/>
                      <a:pt x="65" y="172"/>
                    </a:cubicBezTo>
                    <a:cubicBezTo>
                      <a:pt x="65" y="175"/>
                      <a:pt x="65" y="175"/>
                      <a:pt x="65" y="175"/>
                    </a:cubicBezTo>
                    <a:cubicBezTo>
                      <a:pt x="65" y="178"/>
                      <a:pt x="65" y="178"/>
                      <a:pt x="65" y="178"/>
                    </a:cubicBezTo>
                    <a:lnTo>
                      <a:pt x="63" y="175"/>
                    </a:lnTo>
                    <a:close/>
                    <a:moveTo>
                      <a:pt x="67" y="205"/>
                    </a:moveTo>
                    <a:cubicBezTo>
                      <a:pt x="67" y="206"/>
                      <a:pt x="67" y="206"/>
                      <a:pt x="67" y="206"/>
                    </a:cubicBezTo>
                    <a:cubicBezTo>
                      <a:pt x="67" y="209"/>
                      <a:pt x="67" y="209"/>
                      <a:pt x="67" y="209"/>
                    </a:cubicBezTo>
                    <a:cubicBezTo>
                      <a:pt x="67" y="214"/>
                      <a:pt x="67" y="214"/>
                      <a:pt x="67" y="214"/>
                    </a:cubicBezTo>
                    <a:cubicBezTo>
                      <a:pt x="64" y="209"/>
                      <a:pt x="64" y="209"/>
                      <a:pt x="64" y="209"/>
                    </a:cubicBezTo>
                    <a:cubicBezTo>
                      <a:pt x="65" y="208"/>
                      <a:pt x="65" y="208"/>
                      <a:pt x="65" y="208"/>
                    </a:cubicBezTo>
                    <a:cubicBezTo>
                      <a:pt x="66" y="206"/>
                      <a:pt x="66" y="206"/>
                      <a:pt x="66" y="206"/>
                    </a:cubicBezTo>
                    <a:lnTo>
                      <a:pt x="67" y="205"/>
                    </a:lnTo>
                    <a:close/>
                    <a:moveTo>
                      <a:pt x="64" y="197"/>
                    </a:moveTo>
                    <a:cubicBezTo>
                      <a:pt x="65" y="196"/>
                      <a:pt x="65" y="196"/>
                      <a:pt x="65" y="196"/>
                    </a:cubicBezTo>
                    <a:cubicBezTo>
                      <a:pt x="66" y="194"/>
                      <a:pt x="66" y="194"/>
                      <a:pt x="66" y="194"/>
                    </a:cubicBezTo>
                    <a:cubicBezTo>
                      <a:pt x="66" y="197"/>
                      <a:pt x="66" y="197"/>
                      <a:pt x="66" y="197"/>
                    </a:cubicBezTo>
                    <a:cubicBezTo>
                      <a:pt x="66" y="200"/>
                      <a:pt x="66" y="200"/>
                      <a:pt x="66" y="200"/>
                    </a:cubicBezTo>
                    <a:lnTo>
                      <a:pt x="64" y="197"/>
                    </a:lnTo>
                    <a:close/>
                    <a:moveTo>
                      <a:pt x="67" y="219"/>
                    </a:moveTo>
                    <a:cubicBezTo>
                      <a:pt x="67" y="221"/>
                      <a:pt x="67" y="221"/>
                      <a:pt x="67" y="221"/>
                    </a:cubicBezTo>
                    <a:cubicBezTo>
                      <a:pt x="68" y="224"/>
                      <a:pt x="68" y="224"/>
                      <a:pt x="68" y="224"/>
                    </a:cubicBezTo>
                    <a:cubicBezTo>
                      <a:pt x="68" y="226"/>
                      <a:pt x="68" y="227"/>
                      <a:pt x="68" y="229"/>
                    </a:cubicBezTo>
                    <a:cubicBezTo>
                      <a:pt x="64" y="224"/>
                      <a:pt x="64" y="224"/>
                      <a:pt x="64" y="224"/>
                    </a:cubicBezTo>
                    <a:cubicBezTo>
                      <a:pt x="65" y="222"/>
                      <a:pt x="65" y="222"/>
                      <a:pt x="65" y="222"/>
                    </a:cubicBezTo>
                    <a:cubicBezTo>
                      <a:pt x="67" y="220"/>
                      <a:pt x="67" y="220"/>
                      <a:pt x="67" y="220"/>
                    </a:cubicBezTo>
                    <a:lnTo>
                      <a:pt x="67" y="219"/>
                    </a:lnTo>
                    <a:close/>
                    <a:moveTo>
                      <a:pt x="67" y="178"/>
                    </a:moveTo>
                    <a:cubicBezTo>
                      <a:pt x="67" y="177"/>
                      <a:pt x="67" y="177"/>
                      <a:pt x="67" y="177"/>
                    </a:cubicBezTo>
                    <a:cubicBezTo>
                      <a:pt x="67" y="174"/>
                      <a:pt x="67" y="174"/>
                      <a:pt x="67" y="174"/>
                    </a:cubicBezTo>
                    <a:cubicBezTo>
                      <a:pt x="67" y="172"/>
                      <a:pt x="67" y="172"/>
                      <a:pt x="67" y="172"/>
                    </a:cubicBezTo>
                    <a:cubicBezTo>
                      <a:pt x="67" y="171"/>
                      <a:pt x="67" y="171"/>
                      <a:pt x="67" y="171"/>
                    </a:cubicBezTo>
                    <a:cubicBezTo>
                      <a:pt x="70" y="175"/>
                      <a:pt x="70" y="175"/>
                      <a:pt x="70" y="175"/>
                    </a:cubicBezTo>
                    <a:cubicBezTo>
                      <a:pt x="70" y="175"/>
                      <a:pt x="70" y="175"/>
                      <a:pt x="70" y="175"/>
                    </a:cubicBezTo>
                    <a:cubicBezTo>
                      <a:pt x="69" y="176"/>
                      <a:pt x="69" y="176"/>
                      <a:pt x="69" y="176"/>
                    </a:cubicBezTo>
                    <a:cubicBezTo>
                      <a:pt x="68" y="177"/>
                      <a:pt x="68" y="177"/>
                      <a:pt x="68" y="177"/>
                    </a:cubicBezTo>
                    <a:lnTo>
                      <a:pt x="67" y="178"/>
                    </a:lnTo>
                    <a:close/>
                    <a:moveTo>
                      <a:pt x="67" y="166"/>
                    </a:moveTo>
                    <a:cubicBezTo>
                      <a:pt x="67" y="165"/>
                      <a:pt x="67" y="165"/>
                      <a:pt x="67" y="165"/>
                    </a:cubicBezTo>
                    <a:cubicBezTo>
                      <a:pt x="67" y="162"/>
                      <a:pt x="67" y="162"/>
                      <a:pt x="67" y="162"/>
                    </a:cubicBezTo>
                    <a:cubicBezTo>
                      <a:pt x="67" y="160"/>
                      <a:pt x="67" y="160"/>
                      <a:pt x="67" y="160"/>
                    </a:cubicBezTo>
                    <a:cubicBezTo>
                      <a:pt x="69" y="163"/>
                      <a:pt x="69" y="163"/>
                      <a:pt x="69" y="163"/>
                    </a:cubicBezTo>
                    <a:cubicBezTo>
                      <a:pt x="69" y="164"/>
                      <a:pt x="69" y="164"/>
                      <a:pt x="69" y="164"/>
                    </a:cubicBezTo>
                    <a:cubicBezTo>
                      <a:pt x="67" y="165"/>
                      <a:pt x="67" y="165"/>
                      <a:pt x="67" y="165"/>
                    </a:cubicBezTo>
                    <a:lnTo>
                      <a:pt x="67" y="166"/>
                    </a:lnTo>
                    <a:close/>
                    <a:moveTo>
                      <a:pt x="67" y="155"/>
                    </a:moveTo>
                    <a:cubicBezTo>
                      <a:pt x="66" y="155"/>
                      <a:pt x="66" y="155"/>
                      <a:pt x="66" y="155"/>
                    </a:cubicBezTo>
                    <a:cubicBezTo>
                      <a:pt x="66" y="154"/>
                      <a:pt x="66" y="154"/>
                      <a:pt x="66" y="154"/>
                    </a:cubicBezTo>
                    <a:cubicBezTo>
                      <a:pt x="66" y="153"/>
                      <a:pt x="66" y="153"/>
                      <a:pt x="66" y="153"/>
                    </a:cubicBezTo>
                    <a:cubicBezTo>
                      <a:pt x="66" y="152"/>
                      <a:pt x="66" y="152"/>
                      <a:pt x="66" y="152"/>
                    </a:cubicBezTo>
                    <a:cubicBezTo>
                      <a:pt x="66" y="151"/>
                      <a:pt x="66" y="151"/>
                      <a:pt x="66" y="151"/>
                    </a:cubicBezTo>
                    <a:cubicBezTo>
                      <a:pt x="69" y="153"/>
                      <a:pt x="69" y="153"/>
                      <a:pt x="69" y="153"/>
                    </a:cubicBezTo>
                    <a:cubicBezTo>
                      <a:pt x="68" y="153"/>
                      <a:pt x="68" y="153"/>
                      <a:pt x="68" y="153"/>
                    </a:cubicBezTo>
                    <a:cubicBezTo>
                      <a:pt x="67" y="154"/>
                      <a:pt x="67" y="154"/>
                      <a:pt x="67" y="154"/>
                    </a:cubicBezTo>
                    <a:lnTo>
                      <a:pt x="67" y="155"/>
                    </a:lnTo>
                    <a:close/>
                    <a:moveTo>
                      <a:pt x="66" y="146"/>
                    </a:moveTo>
                    <a:cubicBezTo>
                      <a:pt x="66" y="146"/>
                      <a:pt x="66" y="146"/>
                      <a:pt x="66" y="146"/>
                    </a:cubicBezTo>
                    <a:cubicBezTo>
                      <a:pt x="66" y="146"/>
                      <a:pt x="66" y="146"/>
                      <a:pt x="66" y="146"/>
                    </a:cubicBezTo>
                    <a:cubicBezTo>
                      <a:pt x="66" y="144"/>
                      <a:pt x="66" y="144"/>
                      <a:pt x="66" y="144"/>
                    </a:cubicBezTo>
                    <a:cubicBezTo>
                      <a:pt x="66" y="143"/>
                      <a:pt x="66" y="143"/>
                      <a:pt x="66" y="143"/>
                    </a:cubicBezTo>
                    <a:cubicBezTo>
                      <a:pt x="68" y="144"/>
                      <a:pt x="68" y="144"/>
                      <a:pt x="68" y="144"/>
                    </a:cubicBezTo>
                    <a:cubicBezTo>
                      <a:pt x="67" y="145"/>
                      <a:pt x="67" y="145"/>
                      <a:pt x="67" y="145"/>
                    </a:cubicBezTo>
                    <a:lnTo>
                      <a:pt x="66" y="146"/>
                    </a:lnTo>
                    <a:close/>
                    <a:moveTo>
                      <a:pt x="66" y="138"/>
                    </a:moveTo>
                    <a:cubicBezTo>
                      <a:pt x="66" y="138"/>
                      <a:pt x="66" y="138"/>
                      <a:pt x="66" y="138"/>
                    </a:cubicBezTo>
                    <a:cubicBezTo>
                      <a:pt x="66" y="138"/>
                      <a:pt x="66" y="138"/>
                      <a:pt x="66" y="138"/>
                    </a:cubicBezTo>
                    <a:cubicBezTo>
                      <a:pt x="66" y="136"/>
                      <a:pt x="66" y="136"/>
                      <a:pt x="66" y="136"/>
                    </a:cubicBezTo>
                    <a:cubicBezTo>
                      <a:pt x="66" y="134"/>
                      <a:pt x="66" y="134"/>
                      <a:pt x="66" y="134"/>
                    </a:cubicBezTo>
                    <a:cubicBezTo>
                      <a:pt x="68" y="136"/>
                      <a:pt x="68" y="136"/>
                      <a:pt x="68" y="136"/>
                    </a:cubicBezTo>
                    <a:cubicBezTo>
                      <a:pt x="67" y="137"/>
                      <a:pt x="67" y="137"/>
                      <a:pt x="67" y="137"/>
                    </a:cubicBezTo>
                    <a:lnTo>
                      <a:pt x="66" y="138"/>
                    </a:lnTo>
                    <a:close/>
                    <a:moveTo>
                      <a:pt x="65" y="129"/>
                    </a:moveTo>
                    <a:cubicBezTo>
                      <a:pt x="65" y="128"/>
                      <a:pt x="65" y="128"/>
                      <a:pt x="65" y="128"/>
                    </a:cubicBezTo>
                    <a:cubicBezTo>
                      <a:pt x="65" y="126"/>
                      <a:pt x="65" y="126"/>
                      <a:pt x="65" y="126"/>
                    </a:cubicBezTo>
                    <a:cubicBezTo>
                      <a:pt x="65" y="124"/>
                      <a:pt x="65" y="124"/>
                      <a:pt x="65" y="124"/>
                    </a:cubicBezTo>
                    <a:cubicBezTo>
                      <a:pt x="65" y="124"/>
                      <a:pt x="65" y="124"/>
                      <a:pt x="65" y="124"/>
                    </a:cubicBezTo>
                    <a:cubicBezTo>
                      <a:pt x="67" y="126"/>
                      <a:pt x="67" y="126"/>
                      <a:pt x="67" y="126"/>
                    </a:cubicBezTo>
                    <a:cubicBezTo>
                      <a:pt x="67" y="126"/>
                      <a:pt x="67" y="126"/>
                      <a:pt x="67" y="126"/>
                    </a:cubicBezTo>
                    <a:cubicBezTo>
                      <a:pt x="67" y="127"/>
                      <a:pt x="67" y="127"/>
                      <a:pt x="67" y="127"/>
                    </a:cubicBezTo>
                    <a:cubicBezTo>
                      <a:pt x="66" y="128"/>
                      <a:pt x="66" y="128"/>
                      <a:pt x="66" y="128"/>
                    </a:cubicBezTo>
                    <a:lnTo>
                      <a:pt x="65" y="129"/>
                    </a:lnTo>
                    <a:close/>
                    <a:moveTo>
                      <a:pt x="65" y="97"/>
                    </a:moveTo>
                    <a:cubicBezTo>
                      <a:pt x="64" y="97"/>
                      <a:pt x="64" y="97"/>
                      <a:pt x="64" y="97"/>
                    </a:cubicBezTo>
                    <a:cubicBezTo>
                      <a:pt x="64" y="97"/>
                      <a:pt x="64" y="97"/>
                      <a:pt x="64" y="97"/>
                    </a:cubicBezTo>
                    <a:cubicBezTo>
                      <a:pt x="64" y="97"/>
                      <a:pt x="64" y="97"/>
                      <a:pt x="64" y="97"/>
                    </a:cubicBezTo>
                    <a:cubicBezTo>
                      <a:pt x="64" y="96"/>
                      <a:pt x="64" y="96"/>
                      <a:pt x="64" y="96"/>
                    </a:cubicBezTo>
                    <a:cubicBezTo>
                      <a:pt x="64" y="94"/>
                      <a:pt x="64" y="94"/>
                      <a:pt x="64" y="94"/>
                    </a:cubicBezTo>
                    <a:cubicBezTo>
                      <a:pt x="66" y="96"/>
                      <a:pt x="66" y="96"/>
                      <a:pt x="66" y="96"/>
                    </a:cubicBezTo>
                    <a:lnTo>
                      <a:pt x="65" y="97"/>
                    </a:lnTo>
                    <a:close/>
                    <a:moveTo>
                      <a:pt x="65" y="166"/>
                    </a:moveTo>
                    <a:cubicBezTo>
                      <a:pt x="63" y="163"/>
                      <a:pt x="63" y="163"/>
                      <a:pt x="63" y="163"/>
                    </a:cubicBezTo>
                    <a:cubicBezTo>
                      <a:pt x="64" y="162"/>
                      <a:pt x="64" y="162"/>
                      <a:pt x="64" y="162"/>
                    </a:cubicBezTo>
                    <a:cubicBezTo>
                      <a:pt x="65" y="160"/>
                      <a:pt x="65" y="160"/>
                      <a:pt x="65" y="160"/>
                    </a:cubicBezTo>
                    <a:cubicBezTo>
                      <a:pt x="65" y="163"/>
                      <a:pt x="65" y="163"/>
                      <a:pt x="65" y="163"/>
                    </a:cubicBezTo>
                    <a:lnTo>
                      <a:pt x="65" y="166"/>
                    </a:lnTo>
                    <a:close/>
                    <a:moveTo>
                      <a:pt x="65" y="86"/>
                    </a:moveTo>
                    <a:cubicBezTo>
                      <a:pt x="64" y="87"/>
                      <a:pt x="64" y="87"/>
                      <a:pt x="64" y="87"/>
                    </a:cubicBezTo>
                    <a:cubicBezTo>
                      <a:pt x="64" y="87"/>
                      <a:pt x="64" y="87"/>
                      <a:pt x="64" y="87"/>
                    </a:cubicBezTo>
                    <a:cubicBezTo>
                      <a:pt x="64" y="87"/>
                      <a:pt x="64" y="87"/>
                      <a:pt x="64" y="87"/>
                    </a:cubicBezTo>
                    <a:cubicBezTo>
                      <a:pt x="64" y="86"/>
                      <a:pt x="64" y="86"/>
                      <a:pt x="64" y="86"/>
                    </a:cubicBezTo>
                    <a:cubicBezTo>
                      <a:pt x="64" y="84"/>
                      <a:pt x="64" y="84"/>
                      <a:pt x="64" y="84"/>
                    </a:cubicBezTo>
                    <a:cubicBezTo>
                      <a:pt x="65" y="86"/>
                      <a:pt x="65" y="86"/>
                      <a:pt x="65" y="86"/>
                    </a:cubicBezTo>
                    <a:close/>
                    <a:moveTo>
                      <a:pt x="64" y="143"/>
                    </a:moveTo>
                    <a:cubicBezTo>
                      <a:pt x="64" y="144"/>
                      <a:pt x="64" y="144"/>
                      <a:pt x="64" y="144"/>
                    </a:cubicBezTo>
                    <a:cubicBezTo>
                      <a:pt x="64" y="146"/>
                      <a:pt x="64" y="146"/>
                      <a:pt x="64" y="146"/>
                    </a:cubicBezTo>
                    <a:cubicBezTo>
                      <a:pt x="63" y="144"/>
                      <a:pt x="63" y="144"/>
                      <a:pt x="63" y="144"/>
                    </a:cubicBezTo>
                    <a:cubicBezTo>
                      <a:pt x="64" y="144"/>
                      <a:pt x="64" y="144"/>
                      <a:pt x="64" y="144"/>
                    </a:cubicBezTo>
                    <a:lnTo>
                      <a:pt x="64" y="143"/>
                    </a:lnTo>
                    <a:close/>
                    <a:moveTo>
                      <a:pt x="63" y="141"/>
                    </a:moveTo>
                    <a:cubicBezTo>
                      <a:pt x="63" y="141"/>
                      <a:pt x="63" y="141"/>
                      <a:pt x="63" y="141"/>
                    </a:cubicBezTo>
                    <a:cubicBezTo>
                      <a:pt x="62" y="142"/>
                      <a:pt x="62" y="142"/>
                      <a:pt x="62" y="142"/>
                    </a:cubicBezTo>
                    <a:cubicBezTo>
                      <a:pt x="62" y="143"/>
                      <a:pt x="62" y="143"/>
                      <a:pt x="62" y="143"/>
                    </a:cubicBezTo>
                    <a:cubicBezTo>
                      <a:pt x="60" y="141"/>
                      <a:pt x="60" y="141"/>
                      <a:pt x="60" y="141"/>
                    </a:cubicBezTo>
                    <a:cubicBezTo>
                      <a:pt x="61" y="141"/>
                      <a:pt x="61" y="141"/>
                      <a:pt x="61" y="141"/>
                    </a:cubicBezTo>
                    <a:cubicBezTo>
                      <a:pt x="63" y="141"/>
                      <a:pt x="63" y="141"/>
                      <a:pt x="63" y="141"/>
                    </a:cubicBezTo>
                    <a:close/>
                    <a:moveTo>
                      <a:pt x="63" y="158"/>
                    </a:moveTo>
                    <a:cubicBezTo>
                      <a:pt x="64" y="158"/>
                      <a:pt x="64" y="158"/>
                      <a:pt x="64" y="158"/>
                    </a:cubicBezTo>
                    <a:cubicBezTo>
                      <a:pt x="64" y="159"/>
                      <a:pt x="64" y="159"/>
                      <a:pt x="64" y="159"/>
                    </a:cubicBezTo>
                    <a:cubicBezTo>
                      <a:pt x="62" y="161"/>
                      <a:pt x="62" y="161"/>
                      <a:pt x="62" y="161"/>
                    </a:cubicBezTo>
                    <a:cubicBezTo>
                      <a:pt x="62" y="161"/>
                      <a:pt x="62" y="161"/>
                      <a:pt x="62" y="161"/>
                    </a:cubicBezTo>
                    <a:cubicBezTo>
                      <a:pt x="60" y="159"/>
                      <a:pt x="60" y="159"/>
                      <a:pt x="60" y="159"/>
                    </a:cubicBezTo>
                    <a:cubicBezTo>
                      <a:pt x="60" y="158"/>
                      <a:pt x="60" y="158"/>
                      <a:pt x="60" y="158"/>
                    </a:cubicBezTo>
                    <a:lnTo>
                      <a:pt x="63" y="158"/>
                    </a:lnTo>
                    <a:close/>
                    <a:moveTo>
                      <a:pt x="62" y="165"/>
                    </a:moveTo>
                    <a:cubicBezTo>
                      <a:pt x="64" y="168"/>
                      <a:pt x="64" y="168"/>
                      <a:pt x="64" y="168"/>
                    </a:cubicBezTo>
                    <a:cubicBezTo>
                      <a:pt x="63" y="168"/>
                      <a:pt x="63" y="168"/>
                      <a:pt x="63" y="168"/>
                    </a:cubicBezTo>
                    <a:cubicBezTo>
                      <a:pt x="61" y="168"/>
                      <a:pt x="61" y="168"/>
                      <a:pt x="61" y="168"/>
                    </a:cubicBezTo>
                    <a:cubicBezTo>
                      <a:pt x="60" y="168"/>
                      <a:pt x="60" y="168"/>
                      <a:pt x="60" y="168"/>
                    </a:cubicBezTo>
                    <a:cubicBezTo>
                      <a:pt x="60" y="167"/>
                      <a:pt x="60" y="167"/>
                      <a:pt x="60" y="167"/>
                    </a:cubicBezTo>
                    <a:cubicBezTo>
                      <a:pt x="61" y="166"/>
                      <a:pt x="61" y="166"/>
                      <a:pt x="61" y="166"/>
                    </a:cubicBezTo>
                    <a:lnTo>
                      <a:pt x="62" y="165"/>
                    </a:lnTo>
                    <a:close/>
                    <a:moveTo>
                      <a:pt x="60" y="170"/>
                    </a:moveTo>
                    <a:cubicBezTo>
                      <a:pt x="63" y="170"/>
                      <a:pt x="63" y="170"/>
                      <a:pt x="63" y="170"/>
                    </a:cubicBezTo>
                    <a:cubicBezTo>
                      <a:pt x="64" y="170"/>
                      <a:pt x="64" y="170"/>
                      <a:pt x="64" y="170"/>
                    </a:cubicBezTo>
                    <a:cubicBezTo>
                      <a:pt x="64" y="170"/>
                      <a:pt x="64" y="170"/>
                      <a:pt x="64" y="170"/>
                    </a:cubicBezTo>
                    <a:cubicBezTo>
                      <a:pt x="63" y="172"/>
                      <a:pt x="63" y="172"/>
                      <a:pt x="63" y="172"/>
                    </a:cubicBezTo>
                    <a:cubicBezTo>
                      <a:pt x="62" y="173"/>
                      <a:pt x="62" y="173"/>
                      <a:pt x="62" y="173"/>
                    </a:cubicBezTo>
                    <a:cubicBezTo>
                      <a:pt x="60" y="170"/>
                      <a:pt x="60" y="170"/>
                      <a:pt x="60" y="170"/>
                    </a:cubicBezTo>
                    <a:close/>
                    <a:moveTo>
                      <a:pt x="62" y="176"/>
                    </a:moveTo>
                    <a:cubicBezTo>
                      <a:pt x="65" y="180"/>
                      <a:pt x="65" y="180"/>
                      <a:pt x="65" y="180"/>
                    </a:cubicBezTo>
                    <a:cubicBezTo>
                      <a:pt x="64" y="180"/>
                      <a:pt x="64" y="180"/>
                      <a:pt x="64" y="180"/>
                    </a:cubicBezTo>
                    <a:cubicBezTo>
                      <a:pt x="61" y="180"/>
                      <a:pt x="61" y="180"/>
                      <a:pt x="61" y="180"/>
                    </a:cubicBezTo>
                    <a:cubicBezTo>
                      <a:pt x="60" y="180"/>
                      <a:pt x="60" y="180"/>
                      <a:pt x="60" y="180"/>
                    </a:cubicBezTo>
                    <a:cubicBezTo>
                      <a:pt x="60" y="179"/>
                      <a:pt x="60" y="179"/>
                      <a:pt x="60" y="179"/>
                    </a:cubicBezTo>
                    <a:cubicBezTo>
                      <a:pt x="61" y="178"/>
                      <a:pt x="61" y="178"/>
                      <a:pt x="61" y="178"/>
                    </a:cubicBezTo>
                    <a:lnTo>
                      <a:pt x="62" y="176"/>
                    </a:lnTo>
                    <a:close/>
                    <a:moveTo>
                      <a:pt x="62" y="182"/>
                    </a:moveTo>
                    <a:cubicBezTo>
                      <a:pt x="63" y="182"/>
                      <a:pt x="63" y="182"/>
                      <a:pt x="63" y="182"/>
                    </a:cubicBezTo>
                    <a:cubicBezTo>
                      <a:pt x="64" y="182"/>
                      <a:pt x="64" y="182"/>
                      <a:pt x="64" y="182"/>
                    </a:cubicBezTo>
                    <a:cubicBezTo>
                      <a:pt x="64" y="182"/>
                      <a:pt x="64" y="182"/>
                      <a:pt x="64" y="182"/>
                    </a:cubicBezTo>
                    <a:cubicBezTo>
                      <a:pt x="63" y="183"/>
                      <a:pt x="63" y="183"/>
                      <a:pt x="63" y="183"/>
                    </a:cubicBezTo>
                    <a:cubicBezTo>
                      <a:pt x="62" y="184"/>
                      <a:pt x="62" y="184"/>
                      <a:pt x="62" y="184"/>
                    </a:cubicBezTo>
                    <a:cubicBezTo>
                      <a:pt x="60" y="182"/>
                      <a:pt x="60" y="182"/>
                      <a:pt x="60" y="182"/>
                    </a:cubicBezTo>
                    <a:lnTo>
                      <a:pt x="62" y="182"/>
                    </a:lnTo>
                    <a:close/>
                    <a:moveTo>
                      <a:pt x="62" y="187"/>
                    </a:moveTo>
                    <a:cubicBezTo>
                      <a:pt x="62" y="187"/>
                      <a:pt x="62" y="187"/>
                      <a:pt x="62" y="187"/>
                    </a:cubicBezTo>
                    <a:cubicBezTo>
                      <a:pt x="63" y="188"/>
                      <a:pt x="63" y="188"/>
                      <a:pt x="63" y="188"/>
                    </a:cubicBezTo>
                    <a:cubicBezTo>
                      <a:pt x="65" y="190"/>
                      <a:pt x="65" y="190"/>
                      <a:pt x="65" y="190"/>
                    </a:cubicBezTo>
                    <a:cubicBezTo>
                      <a:pt x="63" y="190"/>
                      <a:pt x="63" y="190"/>
                      <a:pt x="63" y="190"/>
                    </a:cubicBezTo>
                    <a:cubicBezTo>
                      <a:pt x="60" y="190"/>
                      <a:pt x="60" y="190"/>
                      <a:pt x="60" y="190"/>
                    </a:cubicBezTo>
                    <a:cubicBezTo>
                      <a:pt x="61" y="189"/>
                      <a:pt x="61" y="189"/>
                      <a:pt x="61" y="189"/>
                    </a:cubicBezTo>
                    <a:lnTo>
                      <a:pt x="62" y="187"/>
                    </a:lnTo>
                    <a:close/>
                    <a:moveTo>
                      <a:pt x="61" y="192"/>
                    </a:moveTo>
                    <a:cubicBezTo>
                      <a:pt x="65" y="192"/>
                      <a:pt x="65" y="192"/>
                      <a:pt x="65" y="192"/>
                    </a:cubicBezTo>
                    <a:cubicBezTo>
                      <a:pt x="65" y="192"/>
                      <a:pt x="65" y="192"/>
                      <a:pt x="65" y="192"/>
                    </a:cubicBezTo>
                    <a:cubicBezTo>
                      <a:pt x="65" y="192"/>
                      <a:pt x="65" y="192"/>
                      <a:pt x="65" y="192"/>
                    </a:cubicBezTo>
                    <a:cubicBezTo>
                      <a:pt x="63" y="194"/>
                      <a:pt x="63" y="194"/>
                      <a:pt x="63" y="194"/>
                    </a:cubicBezTo>
                    <a:cubicBezTo>
                      <a:pt x="63" y="195"/>
                      <a:pt x="63" y="195"/>
                      <a:pt x="63" y="195"/>
                    </a:cubicBezTo>
                    <a:cubicBezTo>
                      <a:pt x="60" y="192"/>
                      <a:pt x="60" y="192"/>
                      <a:pt x="60" y="192"/>
                    </a:cubicBezTo>
                    <a:lnTo>
                      <a:pt x="61" y="192"/>
                    </a:lnTo>
                    <a:close/>
                    <a:moveTo>
                      <a:pt x="63" y="198"/>
                    </a:moveTo>
                    <a:cubicBezTo>
                      <a:pt x="65" y="201"/>
                      <a:pt x="65" y="201"/>
                      <a:pt x="65" y="201"/>
                    </a:cubicBezTo>
                    <a:cubicBezTo>
                      <a:pt x="65" y="201"/>
                      <a:pt x="65" y="201"/>
                      <a:pt x="65" y="201"/>
                    </a:cubicBezTo>
                    <a:cubicBezTo>
                      <a:pt x="62" y="201"/>
                      <a:pt x="62" y="201"/>
                      <a:pt x="62" y="201"/>
                    </a:cubicBezTo>
                    <a:cubicBezTo>
                      <a:pt x="60" y="202"/>
                      <a:pt x="60" y="202"/>
                      <a:pt x="60" y="202"/>
                    </a:cubicBezTo>
                    <a:cubicBezTo>
                      <a:pt x="61" y="201"/>
                      <a:pt x="61" y="201"/>
                      <a:pt x="61" y="201"/>
                    </a:cubicBezTo>
                    <a:cubicBezTo>
                      <a:pt x="62" y="199"/>
                      <a:pt x="62" y="199"/>
                      <a:pt x="62" y="199"/>
                    </a:cubicBezTo>
                    <a:lnTo>
                      <a:pt x="63" y="198"/>
                    </a:lnTo>
                    <a:close/>
                    <a:moveTo>
                      <a:pt x="60" y="203"/>
                    </a:moveTo>
                    <a:cubicBezTo>
                      <a:pt x="64" y="203"/>
                      <a:pt x="64" y="203"/>
                      <a:pt x="64" y="203"/>
                    </a:cubicBezTo>
                    <a:cubicBezTo>
                      <a:pt x="66" y="203"/>
                      <a:pt x="66" y="203"/>
                      <a:pt x="66" y="203"/>
                    </a:cubicBezTo>
                    <a:cubicBezTo>
                      <a:pt x="65" y="204"/>
                      <a:pt x="65" y="204"/>
                      <a:pt x="65" y="204"/>
                    </a:cubicBezTo>
                    <a:cubicBezTo>
                      <a:pt x="64" y="206"/>
                      <a:pt x="64" y="206"/>
                      <a:pt x="64" y="206"/>
                    </a:cubicBezTo>
                    <a:cubicBezTo>
                      <a:pt x="63" y="208"/>
                      <a:pt x="63" y="208"/>
                      <a:pt x="63" y="208"/>
                    </a:cubicBezTo>
                    <a:cubicBezTo>
                      <a:pt x="60" y="203"/>
                      <a:pt x="60" y="203"/>
                      <a:pt x="60" y="203"/>
                    </a:cubicBezTo>
                    <a:close/>
                    <a:moveTo>
                      <a:pt x="63" y="211"/>
                    </a:moveTo>
                    <a:cubicBezTo>
                      <a:pt x="64" y="212"/>
                      <a:pt x="64" y="212"/>
                      <a:pt x="64" y="212"/>
                    </a:cubicBezTo>
                    <a:cubicBezTo>
                      <a:pt x="66" y="216"/>
                      <a:pt x="66" y="216"/>
                      <a:pt x="66" y="216"/>
                    </a:cubicBezTo>
                    <a:cubicBezTo>
                      <a:pt x="62" y="216"/>
                      <a:pt x="62" y="216"/>
                      <a:pt x="62" y="216"/>
                    </a:cubicBezTo>
                    <a:cubicBezTo>
                      <a:pt x="59" y="216"/>
                      <a:pt x="59" y="216"/>
                      <a:pt x="59" y="216"/>
                    </a:cubicBezTo>
                    <a:cubicBezTo>
                      <a:pt x="60" y="214"/>
                      <a:pt x="60" y="214"/>
                      <a:pt x="60" y="214"/>
                    </a:cubicBezTo>
                    <a:cubicBezTo>
                      <a:pt x="63" y="211"/>
                      <a:pt x="63" y="211"/>
                      <a:pt x="63" y="211"/>
                    </a:cubicBezTo>
                    <a:close/>
                    <a:moveTo>
                      <a:pt x="61" y="218"/>
                    </a:moveTo>
                    <a:cubicBezTo>
                      <a:pt x="64" y="218"/>
                      <a:pt x="64" y="218"/>
                      <a:pt x="64" y="218"/>
                    </a:cubicBezTo>
                    <a:cubicBezTo>
                      <a:pt x="66" y="218"/>
                      <a:pt x="66" y="218"/>
                      <a:pt x="66" y="218"/>
                    </a:cubicBezTo>
                    <a:cubicBezTo>
                      <a:pt x="65" y="219"/>
                      <a:pt x="65" y="219"/>
                      <a:pt x="65" y="219"/>
                    </a:cubicBezTo>
                    <a:cubicBezTo>
                      <a:pt x="64" y="221"/>
                      <a:pt x="64" y="221"/>
                      <a:pt x="64" y="221"/>
                    </a:cubicBezTo>
                    <a:cubicBezTo>
                      <a:pt x="63" y="222"/>
                      <a:pt x="63" y="222"/>
                      <a:pt x="63" y="222"/>
                    </a:cubicBezTo>
                    <a:cubicBezTo>
                      <a:pt x="59" y="218"/>
                      <a:pt x="59" y="218"/>
                      <a:pt x="59" y="218"/>
                    </a:cubicBezTo>
                    <a:lnTo>
                      <a:pt x="61" y="218"/>
                    </a:lnTo>
                    <a:close/>
                    <a:moveTo>
                      <a:pt x="63" y="226"/>
                    </a:moveTo>
                    <a:cubicBezTo>
                      <a:pt x="67" y="231"/>
                      <a:pt x="67" y="231"/>
                      <a:pt x="67" y="231"/>
                    </a:cubicBezTo>
                    <a:cubicBezTo>
                      <a:pt x="59" y="231"/>
                      <a:pt x="59" y="231"/>
                      <a:pt x="59" y="231"/>
                    </a:cubicBezTo>
                    <a:cubicBezTo>
                      <a:pt x="59" y="231"/>
                      <a:pt x="59" y="231"/>
                      <a:pt x="59" y="231"/>
                    </a:cubicBezTo>
                    <a:cubicBezTo>
                      <a:pt x="59" y="231"/>
                      <a:pt x="59" y="231"/>
                      <a:pt x="59" y="231"/>
                    </a:cubicBezTo>
                    <a:lnTo>
                      <a:pt x="63" y="226"/>
                    </a:lnTo>
                    <a:close/>
                    <a:moveTo>
                      <a:pt x="59" y="233"/>
                    </a:moveTo>
                    <a:cubicBezTo>
                      <a:pt x="61" y="233"/>
                      <a:pt x="61" y="233"/>
                      <a:pt x="61" y="233"/>
                    </a:cubicBezTo>
                    <a:cubicBezTo>
                      <a:pt x="67" y="233"/>
                      <a:pt x="67" y="233"/>
                      <a:pt x="67" y="233"/>
                    </a:cubicBezTo>
                    <a:cubicBezTo>
                      <a:pt x="65" y="236"/>
                      <a:pt x="65" y="236"/>
                      <a:pt x="65" y="236"/>
                    </a:cubicBezTo>
                    <a:cubicBezTo>
                      <a:pt x="64" y="237"/>
                      <a:pt x="64" y="237"/>
                      <a:pt x="64" y="237"/>
                    </a:cubicBezTo>
                    <a:cubicBezTo>
                      <a:pt x="63" y="238"/>
                      <a:pt x="63" y="238"/>
                      <a:pt x="63" y="238"/>
                    </a:cubicBezTo>
                    <a:cubicBezTo>
                      <a:pt x="59" y="233"/>
                      <a:pt x="59" y="233"/>
                      <a:pt x="59" y="233"/>
                    </a:cubicBezTo>
                    <a:close/>
                    <a:moveTo>
                      <a:pt x="63" y="241"/>
                    </a:moveTo>
                    <a:cubicBezTo>
                      <a:pt x="64" y="242"/>
                      <a:pt x="64" y="242"/>
                      <a:pt x="64" y="242"/>
                    </a:cubicBezTo>
                    <a:cubicBezTo>
                      <a:pt x="68" y="248"/>
                      <a:pt x="68" y="248"/>
                      <a:pt x="68" y="248"/>
                    </a:cubicBezTo>
                    <a:cubicBezTo>
                      <a:pt x="63" y="248"/>
                      <a:pt x="63" y="248"/>
                      <a:pt x="63" y="248"/>
                    </a:cubicBezTo>
                    <a:cubicBezTo>
                      <a:pt x="61" y="248"/>
                      <a:pt x="61" y="248"/>
                      <a:pt x="61" y="248"/>
                    </a:cubicBezTo>
                    <a:cubicBezTo>
                      <a:pt x="59" y="248"/>
                      <a:pt x="59" y="248"/>
                      <a:pt x="59" y="248"/>
                    </a:cubicBezTo>
                    <a:cubicBezTo>
                      <a:pt x="59" y="247"/>
                      <a:pt x="59" y="247"/>
                      <a:pt x="59" y="247"/>
                    </a:cubicBezTo>
                    <a:cubicBezTo>
                      <a:pt x="60" y="245"/>
                      <a:pt x="60" y="245"/>
                      <a:pt x="60" y="245"/>
                    </a:cubicBezTo>
                    <a:cubicBezTo>
                      <a:pt x="63" y="241"/>
                      <a:pt x="63" y="241"/>
                      <a:pt x="63" y="241"/>
                    </a:cubicBezTo>
                    <a:close/>
                    <a:moveTo>
                      <a:pt x="63" y="250"/>
                    </a:moveTo>
                    <a:cubicBezTo>
                      <a:pt x="65" y="249"/>
                      <a:pt x="65" y="249"/>
                      <a:pt x="65" y="249"/>
                    </a:cubicBezTo>
                    <a:cubicBezTo>
                      <a:pt x="68" y="249"/>
                      <a:pt x="68" y="249"/>
                      <a:pt x="68" y="249"/>
                    </a:cubicBezTo>
                    <a:cubicBezTo>
                      <a:pt x="66" y="251"/>
                      <a:pt x="66" y="251"/>
                      <a:pt x="66" y="251"/>
                    </a:cubicBezTo>
                    <a:cubicBezTo>
                      <a:pt x="65" y="252"/>
                      <a:pt x="65" y="252"/>
                      <a:pt x="65" y="252"/>
                    </a:cubicBezTo>
                    <a:cubicBezTo>
                      <a:pt x="63" y="254"/>
                      <a:pt x="63" y="254"/>
                      <a:pt x="63" y="254"/>
                    </a:cubicBezTo>
                    <a:cubicBezTo>
                      <a:pt x="59" y="250"/>
                      <a:pt x="59" y="250"/>
                      <a:pt x="59" y="250"/>
                    </a:cubicBezTo>
                    <a:lnTo>
                      <a:pt x="63" y="250"/>
                    </a:lnTo>
                    <a:close/>
                    <a:moveTo>
                      <a:pt x="63" y="257"/>
                    </a:moveTo>
                    <a:cubicBezTo>
                      <a:pt x="67" y="260"/>
                      <a:pt x="67" y="260"/>
                      <a:pt x="67" y="260"/>
                    </a:cubicBezTo>
                    <a:cubicBezTo>
                      <a:pt x="65" y="260"/>
                      <a:pt x="65" y="260"/>
                      <a:pt x="65" y="260"/>
                    </a:cubicBezTo>
                    <a:cubicBezTo>
                      <a:pt x="60" y="260"/>
                      <a:pt x="60" y="260"/>
                      <a:pt x="60" y="260"/>
                    </a:cubicBezTo>
                    <a:cubicBezTo>
                      <a:pt x="62" y="258"/>
                      <a:pt x="62" y="258"/>
                      <a:pt x="62" y="258"/>
                    </a:cubicBezTo>
                    <a:lnTo>
                      <a:pt x="63" y="257"/>
                    </a:lnTo>
                    <a:close/>
                    <a:moveTo>
                      <a:pt x="62" y="264"/>
                    </a:moveTo>
                    <a:cubicBezTo>
                      <a:pt x="69" y="264"/>
                      <a:pt x="69" y="264"/>
                      <a:pt x="69" y="264"/>
                    </a:cubicBezTo>
                    <a:cubicBezTo>
                      <a:pt x="70" y="264"/>
                      <a:pt x="70" y="264"/>
                      <a:pt x="70" y="264"/>
                    </a:cubicBezTo>
                    <a:cubicBezTo>
                      <a:pt x="70" y="266"/>
                      <a:pt x="70" y="266"/>
                      <a:pt x="70" y="266"/>
                    </a:cubicBezTo>
                    <a:cubicBezTo>
                      <a:pt x="71" y="268"/>
                      <a:pt x="71" y="268"/>
                      <a:pt x="71" y="268"/>
                    </a:cubicBezTo>
                    <a:cubicBezTo>
                      <a:pt x="66" y="268"/>
                      <a:pt x="66" y="268"/>
                      <a:pt x="66" y="268"/>
                    </a:cubicBezTo>
                    <a:cubicBezTo>
                      <a:pt x="60" y="268"/>
                      <a:pt x="60" y="268"/>
                      <a:pt x="60" y="268"/>
                    </a:cubicBezTo>
                    <a:cubicBezTo>
                      <a:pt x="58" y="268"/>
                      <a:pt x="58" y="268"/>
                      <a:pt x="58" y="268"/>
                    </a:cubicBezTo>
                    <a:cubicBezTo>
                      <a:pt x="57" y="268"/>
                      <a:pt x="57" y="268"/>
                      <a:pt x="57" y="268"/>
                    </a:cubicBezTo>
                    <a:cubicBezTo>
                      <a:pt x="57" y="268"/>
                      <a:pt x="57" y="268"/>
                      <a:pt x="57" y="268"/>
                    </a:cubicBezTo>
                    <a:cubicBezTo>
                      <a:pt x="57" y="268"/>
                      <a:pt x="57" y="268"/>
                      <a:pt x="57" y="268"/>
                    </a:cubicBezTo>
                    <a:cubicBezTo>
                      <a:pt x="57" y="267"/>
                      <a:pt x="57" y="267"/>
                      <a:pt x="57" y="267"/>
                    </a:cubicBezTo>
                    <a:cubicBezTo>
                      <a:pt x="57" y="265"/>
                      <a:pt x="57" y="265"/>
                      <a:pt x="57" y="265"/>
                    </a:cubicBezTo>
                    <a:cubicBezTo>
                      <a:pt x="57" y="264"/>
                      <a:pt x="57" y="264"/>
                      <a:pt x="57" y="264"/>
                    </a:cubicBezTo>
                    <a:lnTo>
                      <a:pt x="62" y="264"/>
                    </a:lnTo>
                    <a:close/>
                    <a:moveTo>
                      <a:pt x="54" y="186"/>
                    </a:moveTo>
                    <a:cubicBezTo>
                      <a:pt x="54" y="186"/>
                      <a:pt x="54" y="186"/>
                      <a:pt x="54" y="186"/>
                    </a:cubicBezTo>
                    <a:cubicBezTo>
                      <a:pt x="56" y="184"/>
                      <a:pt x="56" y="184"/>
                      <a:pt x="56" y="184"/>
                    </a:cubicBezTo>
                    <a:cubicBezTo>
                      <a:pt x="57" y="183"/>
                      <a:pt x="57" y="183"/>
                      <a:pt x="57" y="183"/>
                    </a:cubicBezTo>
                    <a:cubicBezTo>
                      <a:pt x="57" y="185"/>
                      <a:pt x="57" y="185"/>
                      <a:pt x="57" y="185"/>
                    </a:cubicBezTo>
                    <a:cubicBezTo>
                      <a:pt x="57" y="189"/>
                      <a:pt x="57" y="189"/>
                      <a:pt x="57" y="189"/>
                    </a:cubicBezTo>
                    <a:cubicBezTo>
                      <a:pt x="57" y="189"/>
                      <a:pt x="57" y="189"/>
                      <a:pt x="57" y="189"/>
                    </a:cubicBezTo>
                    <a:lnTo>
                      <a:pt x="54" y="186"/>
                    </a:lnTo>
                    <a:close/>
                    <a:moveTo>
                      <a:pt x="57" y="219"/>
                    </a:moveTo>
                    <a:cubicBezTo>
                      <a:pt x="57" y="219"/>
                      <a:pt x="57" y="219"/>
                      <a:pt x="57" y="219"/>
                    </a:cubicBezTo>
                    <a:cubicBezTo>
                      <a:pt x="57" y="222"/>
                      <a:pt x="56" y="225"/>
                      <a:pt x="56" y="228"/>
                    </a:cubicBezTo>
                    <a:cubicBezTo>
                      <a:pt x="56" y="230"/>
                      <a:pt x="56" y="230"/>
                      <a:pt x="56" y="230"/>
                    </a:cubicBezTo>
                    <a:cubicBezTo>
                      <a:pt x="52" y="225"/>
                      <a:pt x="52" y="225"/>
                      <a:pt x="52" y="225"/>
                    </a:cubicBezTo>
                    <a:cubicBezTo>
                      <a:pt x="52" y="224"/>
                      <a:pt x="52" y="224"/>
                      <a:pt x="52" y="224"/>
                    </a:cubicBezTo>
                    <a:cubicBezTo>
                      <a:pt x="57" y="219"/>
                      <a:pt x="57" y="219"/>
                      <a:pt x="57" y="219"/>
                    </a:cubicBezTo>
                    <a:close/>
                    <a:moveTo>
                      <a:pt x="56" y="234"/>
                    </a:moveTo>
                    <a:cubicBezTo>
                      <a:pt x="56" y="235"/>
                      <a:pt x="56" y="235"/>
                      <a:pt x="56" y="235"/>
                    </a:cubicBezTo>
                    <a:cubicBezTo>
                      <a:pt x="56" y="237"/>
                      <a:pt x="56" y="239"/>
                      <a:pt x="56" y="241"/>
                    </a:cubicBezTo>
                    <a:cubicBezTo>
                      <a:pt x="56" y="243"/>
                      <a:pt x="56" y="243"/>
                      <a:pt x="56" y="243"/>
                    </a:cubicBezTo>
                    <a:cubicBezTo>
                      <a:pt x="56" y="246"/>
                      <a:pt x="56" y="246"/>
                      <a:pt x="56" y="246"/>
                    </a:cubicBezTo>
                    <a:cubicBezTo>
                      <a:pt x="51" y="240"/>
                      <a:pt x="51" y="240"/>
                      <a:pt x="51" y="240"/>
                    </a:cubicBezTo>
                    <a:cubicBezTo>
                      <a:pt x="52" y="239"/>
                      <a:pt x="52" y="239"/>
                      <a:pt x="52" y="239"/>
                    </a:cubicBezTo>
                    <a:cubicBezTo>
                      <a:pt x="53" y="238"/>
                      <a:pt x="53" y="238"/>
                      <a:pt x="53" y="238"/>
                    </a:cubicBezTo>
                    <a:cubicBezTo>
                      <a:pt x="56" y="235"/>
                      <a:pt x="56" y="235"/>
                      <a:pt x="56" y="235"/>
                    </a:cubicBezTo>
                    <a:lnTo>
                      <a:pt x="56" y="234"/>
                    </a:lnTo>
                    <a:close/>
                    <a:moveTo>
                      <a:pt x="57" y="282"/>
                    </a:moveTo>
                    <a:cubicBezTo>
                      <a:pt x="58" y="282"/>
                      <a:pt x="58" y="282"/>
                      <a:pt x="58" y="282"/>
                    </a:cubicBezTo>
                    <a:cubicBezTo>
                      <a:pt x="60" y="282"/>
                      <a:pt x="60" y="282"/>
                      <a:pt x="60" y="282"/>
                    </a:cubicBezTo>
                    <a:cubicBezTo>
                      <a:pt x="62" y="282"/>
                      <a:pt x="62" y="282"/>
                      <a:pt x="62" y="282"/>
                    </a:cubicBezTo>
                    <a:cubicBezTo>
                      <a:pt x="64" y="282"/>
                      <a:pt x="64" y="282"/>
                      <a:pt x="64" y="282"/>
                    </a:cubicBezTo>
                    <a:cubicBezTo>
                      <a:pt x="67" y="282"/>
                      <a:pt x="67" y="282"/>
                      <a:pt x="67" y="282"/>
                    </a:cubicBezTo>
                    <a:cubicBezTo>
                      <a:pt x="70" y="282"/>
                      <a:pt x="70" y="282"/>
                      <a:pt x="70" y="282"/>
                    </a:cubicBezTo>
                    <a:cubicBezTo>
                      <a:pt x="71" y="282"/>
                      <a:pt x="71" y="282"/>
                      <a:pt x="71" y="282"/>
                    </a:cubicBezTo>
                    <a:cubicBezTo>
                      <a:pt x="71" y="282"/>
                      <a:pt x="71" y="282"/>
                      <a:pt x="71" y="282"/>
                    </a:cubicBezTo>
                    <a:cubicBezTo>
                      <a:pt x="72" y="282"/>
                      <a:pt x="72" y="282"/>
                      <a:pt x="72" y="282"/>
                    </a:cubicBezTo>
                    <a:cubicBezTo>
                      <a:pt x="72" y="282"/>
                      <a:pt x="72" y="282"/>
                      <a:pt x="72" y="282"/>
                    </a:cubicBezTo>
                    <a:cubicBezTo>
                      <a:pt x="72" y="282"/>
                      <a:pt x="72" y="282"/>
                      <a:pt x="72" y="282"/>
                    </a:cubicBezTo>
                    <a:cubicBezTo>
                      <a:pt x="72" y="283"/>
                      <a:pt x="72" y="283"/>
                      <a:pt x="72" y="283"/>
                    </a:cubicBezTo>
                    <a:cubicBezTo>
                      <a:pt x="72" y="283"/>
                      <a:pt x="72" y="283"/>
                      <a:pt x="72" y="283"/>
                    </a:cubicBezTo>
                    <a:cubicBezTo>
                      <a:pt x="72" y="285"/>
                      <a:pt x="72" y="285"/>
                      <a:pt x="72" y="285"/>
                    </a:cubicBezTo>
                    <a:cubicBezTo>
                      <a:pt x="72" y="285"/>
                      <a:pt x="72" y="285"/>
                      <a:pt x="72" y="285"/>
                    </a:cubicBezTo>
                    <a:cubicBezTo>
                      <a:pt x="70" y="285"/>
                      <a:pt x="70" y="285"/>
                      <a:pt x="70" y="285"/>
                    </a:cubicBezTo>
                    <a:cubicBezTo>
                      <a:pt x="67" y="285"/>
                      <a:pt x="67" y="285"/>
                      <a:pt x="67" y="285"/>
                    </a:cubicBezTo>
                    <a:cubicBezTo>
                      <a:pt x="65" y="285"/>
                      <a:pt x="65" y="285"/>
                      <a:pt x="65" y="285"/>
                    </a:cubicBezTo>
                    <a:cubicBezTo>
                      <a:pt x="63" y="285"/>
                      <a:pt x="63" y="285"/>
                      <a:pt x="63" y="285"/>
                    </a:cubicBezTo>
                    <a:cubicBezTo>
                      <a:pt x="61" y="286"/>
                      <a:pt x="61" y="286"/>
                      <a:pt x="61" y="286"/>
                    </a:cubicBezTo>
                    <a:cubicBezTo>
                      <a:pt x="60" y="286"/>
                      <a:pt x="60" y="286"/>
                      <a:pt x="60" y="286"/>
                    </a:cubicBezTo>
                    <a:cubicBezTo>
                      <a:pt x="56" y="286"/>
                      <a:pt x="56" y="286"/>
                      <a:pt x="56" y="286"/>
                    </a:cubicBezTo>
                    <a:cubicBezTo>
                      <a:pt x="55" y="286"/>
                      <a:pt x="55" y="286"/>
                      <a:pt x="55" y="286"/>
                    </a:cubicBezTo>
                    <a:cubicBezTo>
                      <a:pt x="56" y="285"/>
                      <a:pt x="56" y="285"/>
                      <a:pt x="56" y="285"/>
                    </a:cubicBezTo>
                    <a:cubicBezTo>
                      <a:pt x="56" y="284"/>
                      <a:pt x="56" y="283"/>
                      <a:pt x="56" y="283"/>
                    </a:cubicBezTo>
                    <a:lnTo>
                      <a:pt x="57" y="282"/>
                    </a:lnTo>
                    <a:close/>
                    <a:moveTo>
                      <a:pt x="72" y="260"/>
                    </a:moveTo>
                    <a:cubicBezTo>
                      <a:pt x="72" y="258"/>
                      <a:pt x="72" y="258"/>
                      <a:pt x="72" y="258"/>
                    </a:cubicBezTo>
                    <a:cubicBezTo>
                      <a:pt x="71" y="255"/>
                      <a:pt x="71" y="255"/>
                      <a:pt x="71" y="255"/>
                    </a:cubicBezTo>
                    <a:cubicBezTo>
                      <a:pt x="71" y="254"/>
                      <a:pt x="71" y="252"/>
                      <a:pt x="71" y="251"/>
                    </a:cubicBezTo>
                    <a:cubicBezTo>
                      <a:pt x="77" y="255"/>
                      <a:pt x="77" y="255"/>
                      <a:pt x="77" y="255"/>
                    </a:cubicBezTo>
                    <a:cubicBezTo>
                      <a:pt x="74" y="258"/>
                      <a:pt x="74" y="258"/>
                      <a:pt x="74" y="258"/>
                    </a:cubicBezTo>
                    <a:cubicBezTo>
                      <a:pt x="73" y="260"/>
                      <a:pt x="73" y="260"/>
                      <a:pt x="73" y="260"/>
                    </a:cubicBezTo>
                    <a:cubicBezTo>
                      <a:pt x="73" y="260"/>
                      <a:pt x="73" y="260"/>
                      <a:pt x="73" y="260"/>
                    </a:cubicBezTo>
                    <a:lnTo>
                      <a:pt x="72" y="260"/>
                    </a:lnTo>
                    <a:close/>
                    <a:moveTo>
                      <a:pt x="76" y="260"/>
                    </a:moveTo>
                    <a:cubicBezTo>
                      <a:pt x="79" y="257"/>
                      <a:pt x="79" y="257"/>
                      <a:pt x="79" y="257"/>
                    </a:cubicBezTo>
                    <a:cubicBezTo>
                      <a:pt x="83" y="260"/>
                      <a:pt x="83" y="260"/>
                      <a:pt x="83" y="260"/>
                    </a:cubicBezTo>
                    <a:cubicBezTo>
                      <a:pt x="77" y="260"/>
                      <a:pt x="77" y="260"/>
                      <a:pt x="77" y="260"/>
                    </a:cubicBezTo>
                    <a:cubicBezTo>
                      <a:pt x="75" y="260"/>
                      <a:pt x="75" y="260"/>
                      <a:pt x="75" y="260"/>
                    </a:cubicBezTo>
                    <a:lnTo>
                      <a:pt x="76" y="260"/>
                    </a:lnTo>
                    <a:close/>
                    <a:moveTo>
                      <a:pt x="79" y="254"/>
                    </a:moveTo>
                    <a:cubicBezTo>
                      <a:pt x="73" y="249"/>
                      <a:pt x="73" y="249"/>
                      <a:pt x="73" y="249"/>
                    </a:cubicBezTo>
                    <a:cubicBezTo>
                      <a:pt x="77" y="249"/>
                      <a:pt x="77" y="249"/>
                      <a:pt x="77" y="249"/>
                    </a:cubicBezTo>
                    <a:cubicBezTo>
                      <a:pt x="79" y="249"/>
                      <a:pt x="79" y="249"/>
                      <a:pt x="79" y="249"/>
                    </a:cubicBezTo>
                    <a:cubicBezTo>
                      <a:pt x="83" y="249"/>
                      <a:pt x="83" y="249"/>
                      <a:pt x="83" y="249"/>
                    </a:cubicBezTo>
                    <a:cubicBezTo>
                      <a:pt x="81" y="251"/>
                      <a:pt x="81" y="251"/>
                      <a:pt x="81" y="251"/>
                    </a:cubicBezTo>
                    <a:cubicBezTo>
                      <a:pt x="80" y="252"/>
                      <a:pt x="80" y="252"/>
                      <a:pt x="80" y="252"/>
                    </a:cubicBezTo>
                    <a:lnTo>
                      <a:pt x="79" y="254"/>
                    </a:lnTo>
                    <a:close/>
                    <a:moveTo>
                      <a:pt x="77" y="247"/>
                    </a:moveTo>
                    <a:cubicBezTo>
                      <a:pt x="75" y="247"/>
                      <a:pt x="75" y="247"/>
                      <a:pt x="75" y="247"/>
                    </a:cubicBezTo>
                    <a:cubicBezTo>
                      <a:pt x="72" y="247"/>
                      <a:pt x="72" y="247"/>
                      <a:pt x="72" y="247"/>
                    </a:cubicBezTo>
                    <a:cubicBezTo>
                      <a:pt x="73" y="246"/>
                      <a:pt x="73" y="246"/>
                      <a:pt x="73" y="246"/>
                    </a:cubicBezTo>
                    <a:cubicBezTo>
                      <a:pt x="74" y="245"/>
                      <a:pt x="74" y="245"/>
                      <a:pt x="74" y="245"/>
                    </a:cubicBezTo>
                    <a:cubicBezTo>
                      <a:pt x="77" y="241"/>
                      <a:pt x="77" y="241"/>
                      <a:pt x="77" y="241"/>
                    </a:cubicBezTo>
                    <a:cubicBezTo>
                      <a:pt x="83" y="247"/>
                      <a:pt x="83" y="247"/>
                      <a:pt x="83" y="247"/>
                    </a:cubicBezTo>
                    <a:lnTo>
                      <a:pt x="77" y="247"/>
                    </a:lnTo>
                    <a:close/>
                    <a:moveTo>
                      <a:pt x="77" y="238"/>
                    </a:moveTo>
                    <a:cubicBezTo>
                      <a:pt x="77" y="238"/>
                      <a:pt x="77" y="238"/>
                      <a:pt x="77" y="238"/>
                    </a:cubicBezTo>
                    <a:cubicBezTo>
                      <a:pt x="72" y="233"/>
                      <a:pt x="72" y="233"/>
                      <a:pt x="72" y="233"/>
                    </a:cubicBezTo>
                    <a:cubicBezTo>
                      <a:pt x="71" y="233"/>
                      <a:pt x="71" y="233"/>
                      <a:pt x="71" y="233"/>
                    </a:cubicBezTo>
                    <a:cubicBezTo>
                      <a:pt x="77" y="233"/>
                      <a:pt x="77" y="233"/>
                      <a:pt x="77" y="233"/>
                    </a:cubicBezTo>
                    <a:cubicBezTo>
                      <a:pt x="80" y="233"/>
                      <a:pt x="80" y="233"/>
                      <a:pt x="80" y="233"/>
                    </a:cubicBezTo>
                    <a:cubicBezTo>
                      <a:pt x="81" y="233"/>
                      <a:pt x="81" y="233"/>
                      <a:pt x="81" y="233"/>
                    </a:cubicBezTo>
                    <a:cubicBezTo>
                      <a:pt x="81" y="233"/>
                      <a:pt x="81" y="233"/>
                      <a:pt x="81" y="233"/>
                    </a:cubicBezTo>
                    <a:cubicBezTo>
                      <a:pt x="79" y="235"/>
                      <a:pt x="79" y="235"/>
                      <a:pt x="79" y="235"/>
                    </a:cubicBezTo>
                    <a:lnTo>
                      <a:pt x="77" y="238"/>
                    </a:lnTo>
                    <a:close/>
                    <a:moveTo>
                      <a:pt x="78" y="231"/>
                    </a:moveTo>
                    <a:cubicBezTo>
                      <a:pt x="75" y="231"/>
                      <a:pt x="75" y="231"/>
                      <a:pt x="75" y="231"/>
                    </a:cubicBezTo>
                    <a:cubicBezTo>
                      <a:pt x="71" y="231"/>
                      <a:pt x="71" y="231"/>
                      <a:pt x="71" y="231"/>
                    </a:cubicBezTo>
                    <a:cubicBezTo>
                      <a:pt x="73" y="229"/>
                      <a:pt x="73" y="229"/>
                      <a:pt x="73" y="229"/>
                    </a:cubicBezTo>
                    <a:cubicBezTo>
                      <a:pt x="74" y="227"/>
                      <a:pt x="74" y="227"/>
                      <a:pt x="74" y="227"/>
                    </a:cubicBezTo>
                    <a:cubicBezTo>
                      <a:pt x="75" y="225"/>
                      <a:pt x="75" y="225"/>
                      <a:pt x="75" y="225"/>
                    </a:cubicBezTo>
                    <a:cubicBezTo>
                      <a:pt x="81" y="231"/>
                      <a:pt x="81" y="231"/>
                      <a:pt x="81" y="231"/>
                    </a:cubicBezTo>
                    <a:lnTo>
                      <a:pt x="78" y="231"/>
                    </a:lnTo>
                    <a:close/>
                    <a:moveTo>
                      <a:pt x="75" y="222"/>
                    </a:moveTo>
                    <a:cubicBezTo>
                      <a:pt x="70" y="218"/>
                      <a:pt x="70" y="218"/>
                      <a:pt x="70" y="218"/>
                    </a:cubicBezTo>
                    <a:cubicBezTo>
                      <a:pt x="75" y="217"/>
                      <a:pt x="75" y="217"/>
                      <a:pt x="75" y="217"/>
                    </a:cubicBezTo>
                    <a:cubicBezTo>
                      <a:pt x="79" y="217"/>
                      <a:pt x="79" y="217"/>
                      <a:pt x="79" y="217"/>
                    </a:cubicBezTo>
                    <a:cubicBezTo>
                      <a:pt x="79" y="217"/>
                      <a:pt x="79" y="217"/>
                      <a:pt x="79" y="217"/>
                    </a:cubicBezTo>
                    <a:cubicBezTo>
                      <a:pt x="79" y="218"/>
                      <a:pt x="79" y="218"/>
                      <a:pt x="79" y="218"/>
                    </a:cubicBezTo>
                    <a:cubicBezTo>
                      <a:pt x="77" y="219"/>
                      <a:pt x="77" y="219"/>
                      <a:pt x="77" y="219"/>
                    </a:cubicBezTo>
                    <a:lnTo>
                      <a:pt x="75" y="222"/>
                    </a:lnTo>
                    <a:close/>
                    <a:moveTo>
                      <a:pt x="77" y="216"/>
                    </a:moveTo>
                    <a:cubicBezTo>
                      <a:pt x="73" y="216"/>
                      <a:pt x="73" y="216"/>
                      <a:pt x="73" y="216"/>
                    </a:cubicBezTo>
                    <a:cubicBezTo>
                      <a:pt x="70" y="216"/>
                      <a:pt x="70" y="216"/>
                      <a:pt x="70" y="216"/>
                    </a:cubicBezTo>
                    <a:cubicBezTo>
                      <a:pt x="72" y="214"/>
                      <a:pt x="72" y="214"/>
                      <a:pt x="72" y="214"/>
                    </a:cubicBezTo>
                    <a:cubicBezTo>
                      <a:pt x="73" y="212"/>
                      <a:pt x="73" y="212"/>
                      <a:pt x="73" y="212"/>
                    </a:cubicBezTo>
                    <a:cubicBezTo>
                      <a:pt x="74" y="211"/>
                      <a:pt x="74" y="211"/>
                      <a:pt x="74" y="211"/>
                    </a:cubicBezTo>
                    <a:cubicBezTo>
                      <a:pt x="79" y="216"/>
                      <a:pt x="79" y="216"/>
                      <a:pt x="79" y="216"/>
                    </a:cubicBezTo>
                    <a:lnTo>
                      <a:pt x="77" y="216"/>
                    </a:lnTo>
                    <a:close/>
                    <a:moveTo>
                      <a:pt x="74" y="208"/>
                    </a:moveTo>
                    <a:cubicBezTo>
                      <a:pt x="70" y="203"/>
                      <a:pt x="70" y="203"/>
                      <a:pt x="70" y="203"/>
                    </a:cubicBezTo>
                    <a:cubicBezTo>
                      <a:pt x="73" y="203"/>
                      <a:pt x="73" y="203"/>
                      <a:pt x="73" y="203"/>
                    </a:cubicBezTo>
                    <a:cubicBezTo>
                      <a:pt x="77" y="203"/>
                      <a:pt x="77" y="203"/>
                      <a:pt x="77" y="203"/>
                    </a:cubicBezTo>
                    <a:cubicBezTo>
                      <a:pt x="77" y="203"/>
                      <a:pt x="77" y="203"/>
                      <a:pt x="77" y="203"/>
                    </a:cubicBezTo>
                    <a:cubicBezTo>
                      <a:pt x="77" y="204"/>
                      <a:pt x="77" y="204"/>
                      <a:pt x="77" y="204"/>
                    </a:cubicBezTo>
                    <a:cubicBezTo>
                      <a:pt x="75" y="206"/>
                      <a:pt x="75" y="206"/>
                      <a:pt x="75" y="206"/>
                    </a:cubicBezTo>
                    <a:lnTo>
                      <a:pt x="74" y="208"/>
                    </a:lnTo>
                    <a:close/>
                    <a:moveTo>
                      <a:pt x="75" y="201"/>
                    </a:moveTo>
                    <a:cubicBezTo>
                      <a:pt x="71" y="201"/>
                      <a:pt x="71" y="201"/>
                      <a:pt x="71" y="201"/>
                    </a:cubicBezTo>
                    <a:cubicBezTo>
                      <a:pt x="70" y="201"/>
                      <a:pt x="70" y="201"/>
                      <a:pt x="70" y="201"/>
                    </a:cubicBezTo>
                    <a:cubicBezTo>
                      <a:pt x="70" y="201"/>
                      <a:pt x="70" y="201"/>
                      <a:pt x="70" y="201"/>
                    </a:cubicBezTo>
                    <a:cubicBezTo>
                      <a:pt x="72" y="199"/>
                      <a:pt x="72" y="199"/>
                      <a:pt x="72" y="199"/>
                    </a:cubicBezTo>
                    <a:cubicBezTo>
                      <a:pt x="73" y="198"/>
                      <a:pt x="73" y="198"/>
                      <a:pt x="73" y="198"/>
                    </a:cubicBezTo>
                    <a:cubicBezTo>
                      <a:pt x="77" y="201"/>
                      <a:pt x="77" y="201"/>
                      <a:pt x="77" y="201"/>
                    </a:cubicBezTo>
                    <a:lnTo>
                      <a:pt x="75" y="201"/>
                    </a:lnTo>
                    <a:close/>
                    <a:moveTo>
                      <a:pt x="71" y="198"/>
                    </a:moveTo>
                    <a:cubicBezTo>
                      <a:pt x="69" y="200"/>
                      <a:pt x="69" y="200"/>
                      <a:pt x="69" y="200"/>
                    </a:cubicBezTo>
                    <a:cubicBezTo>
                      <a:pt x="68" y="200"/>
                      <a:pt x="68" y="200"/>
                      <a:pt x="68" y="200"/>
                    </a:cubicBezTo>
                    <a:cubicBezTo>
                      <a:pt x="68" y="199"/>
                      <a:pt x="68" y="199"/>
                      <a:pt x="68" y="199"/>
                    </a:cubicBezTo>
                    <a:cubicBezTo>
                      <a:pt x="68" y="195"/>
                      <a:pt x="68" y="195"/>
                      <a:pt x="68" y="195"/>
                    </a:cubicBezTo>
                    <a:cubicBezTo>
                      <a:pt x="68" y="193"/>
                      <a:pt x="68" y="193"/>
                      <a:pt x="68" y="193"/>
                    </a:cubicBezTo>
                    <a:cubicBezTo>
                      <a:pt x="72" y="197"/>
                      <a:pt x="72" y="197"/>
                      <a:pt x="72" y="197"/>
                    </a:cubicBezTo>
                    <a:lnTo>
                      <a:pt x="71" y="198"/>
                    </a:lnTo>
                    <a:close/>
                    <a:moveTo>
                      <a:pt x="70" y="189"/>
                    </a:moveTo>
                    <a:cubicBezTo>
                      <a:pt x="71" y="189"/>
                      <a:pt x="71" y="189"/>
                      <a:pt x="71" y="189"/>
                    </a:cubicBezTo>
                    <a:cubicBezTo>
                      <a:pt x="72" y="187"/>
                      <a:pt x="72" y="187"/>
                      <a:pt x="72" y="187"/>
                    </a:cubicBezTo>
                    <a:cubicBezTo>
                      <a:pt x="72" y="187"/>
                      <a:pt x="72" y="187"/>
                      <a:pt x="72" y="187"/>
                    </a:cubicBezTo>
                    <a:cubicBezTo>
                      <a:pt x="76" y="190"/>
                      <a:pt x="76" y="190"/>
                      <a:pt x="76" y="190"/>
                    </a:cubicBezTo>
                    <a:cubicBezTo>
                      <a:pt x="75" y="190"/>
                      <a:pt x="75" y="190"/>
                      <a:pt x="75" y="190"/>
                    </a:cubicBezTo>
                    <a:cubicBezTo>
                      <a:pt x="72" y="190"/>
                      <a:pt x="72" y="190"/>
                      <a:pt x="72" y="190"/>
                    </a:cubicBezTo>
                    <a:cubicBezTo>
                      <a:pt x="71" y="190"/>
                      <a:pt x="71" y="190"/>
                      <a:pt x="71" y="190"/>
                    </a:cubicBezTo>
                    <a:cubicBezTo>
                      <a:pt x="69" y="190"/>
                      <a:pt x="69" y="190"/>
                      <a:pt x="69" y="190"/>
                    </a:cubicBezTo>
                    <a:lnTo>
                      <a:pt x="70" y="189"/>
                    </a:lnTo>
                    <a:close/>
                    <a:moveTo>
                      <a:pt x="74" y="180"/>
                    </a:moveTo>
                    <a:cubicBezTo>
                      <a:pt x="71" y="180"/>
                      <a:pt x="71" y="180"/>
                      <a:pt x="71" y="180"/>
                    </a:cubicBezTo>
                    <a:cubicBezTo>
                      <a:pt x="68" y="180"/>
                      <a:pt x="68" y="180"/>
                      <a:pt x="68" y="180"/>
                    </a:cubicBezTo>
                    <a:cubicBezTo>
                      <a:pt x="69" y="179"/>
                      <a:pt x="69" y="179"/>
                      <a:pt x="69" y="179"/>
                    </a:cubicBezTo>
                    <a:cubicBezTo>
                      <a:pt x="71" y="177"/>
                      <a:pt x="71" y="177"/>
                      <a:pt x="71" y="177"/>
                    </a:cubicBezTo>
                    <a:cubicBezTo>
                      <a:pt x="71" y="176"/>
                      <a:pt x="71" y="176"/>
                      <a:pt x="71" y="176"/>
                    </a:cubicBezTo>
                    <a:cubicBezTo>
                      <a:pt x="71" y="176"/>
                      <a:pt x="71" y="176"/>
                      <a:pt x="71" y="176"/>
                    </a:cubicBezTo>
                    <a:cubicBezTo>
                      <a:pt x="73" y="178"/>
                      <a:pt x="73" y="178"/>
                      <a:pt x="73" y="178"/>
                    </a:cubicBezTo>
                    <a:cubicBezTo>
                      <a:pt x="75" y="180"/>
                      <a:pt x="75" y="180"/>
                      <a:pt x="75" y="180"/>
                    </a:cubicBezTo>
                    <a:lnTo>
                      <a:pt x="74" y="180"/>
                    </a:lnTo>
                    <a:close/>
                    <a:moveTo>
                      <a:pt x="71" y="173"/>
                    </a:moveTo>
                    <a:cubicBezTo>
                      <a:pt x="68" y="170"/>
                      <a:pt x="68" y="170"/>
                      <a:pt x="68" y="170"/>
                    </a:cubicBezTo>
                    <a:cubicBezTo>
                      <a:pt x="68" y="170"/>
                      <a:pt x="68" y="170"/>
                      <a:pt x="68" y="170"/>
                    </a:cubicBezTo>
                    <a:cubicBezTo>
                      <a:pt x="72" y="170"/>
                      <a:pt x="72" y="170"/>
                      <a:pt x="72" y="170"/>
                    </a:cubicBezTo>
                    <a:cubicBezTo>
                      <a:pt x="74" y="170"/>
                      <a:pt x="74" y="170"/>
                      <a:pt x="74" y="170"/>
                    </a:cubicBezTo>
                    <a:cubicBezTo>
                      <a:pt x="73" y="171"/>
                      <a:pt x="73" y="171"/>
                      <a:pt x="73" y="171"/>
                    </a:cubicBezTo>
                    <a:cubicBezTo>
                      <a:pt x="71" y="173"/>
                      <a:pt x="71" y="173"/>
                      <a:pt x="71" y="173"/>
                    </a:cubicBezTo>
                    <a:close/>
                    <a:moveTo>
                      <a:pt x="73" y="168"/>
                    </a:moveTo>
                    <a:cubicBezTo>
                      <a:pt x="70" y="168"/>
                      <a:pt x="70" y="168"/>
                      <a:pt x="70" y="168"/>
                    </a:cubicBezTo>
                    <a:cubicBezTo>
                      <a:pt x="68" y="168"/>
                      <a:pt x="68" y="168"/>
                      <a:pt x="68" y="168"/>
                    </a:cubicBezTo>
                    <a:cubicBezTo>
                      <a:pt x="69" y="167"/>
                      <a:pt x="69" y="167"/>
                      <a:pt x="69" y="167"/>
                    </a:cubicBezTo>
                    <a:cubicBezTo>
                      <a:pt x="70" y="165"/>
                      <a:pt x="70" y="165"/>
                      <a:pt x="70" y="165"/>
                    </a:cubicBezTo>
                    <a:cubicBezTo>
                      <a:pt x="71" y="164"/>
                      <a:pt x="71" y="164"/>
                      <a:pt x="71" y="164"/>
                    </a:cubicBezTo>
                    <a:cubicBezTo>
                      <a:pt x="74" y="168"/>
                      <a:pt x="74" y="168"/>
                      <a:pt x="74" y="168"/>
                    </a:cubicBezTo>
                    <a:lnTo>
                      <a:pt x="73" y="168"/>
                    </a:lnTo>
                    <a:close/>
                    <a:moveTo>
                      <a:pt x="70" y="161"/>
                    </a:moveTo>
                    <a:cubicBezTo>
                      <a:pt x="68" y="158"/>
                      <a:pt x="68" y="158"/>
                      <a:pt x="68" y="158"/>
                    </a:cubicBezTo>
                    <a:cubicBezTo>
                      <a:pt x="69" y="158"/>
                      <a:pt x="69" y="158"/>
                      <a:pt x="69" y="158"/>
                    </a:cubicBezTo>
                    <a:cubicBezTo>
                      <a:pt x="71" y="158"/>
                      <a:pt x="71" y="158"/>
                      <a:pt x="71" y="158"/>
                    </a:cubicBezTo>
                    <a:cubicBezTo>
                      <a:pt x="72" y="158"/>
                      <a:pt x="72" y="158"/>
                      <a:pt x="72" y="158"/>
                    </a:cubicBezTo>
                    <a:cubicBezTo>
                      <a:pt x="73" y="158"/>
                      <a:pt x="73" y="158"/>
                      <a:pt x="73" y="158"/>
                    </a:cubicBezTo>
                    <a:cubicBezTo>
                      <a:pt x="73" y="159"/>
                      <a:pt x="73" y="159"/>
                      <a:pt x="73" y="159"/>
                    </a:cubicBezTo>
                    <a:cubicBezTo>
                      <a:pt x="72" y="159"/>
                      <a:pt x="72" y="159"/>
                      <a:pt x="72" y="159"/>
                    </a:cubicBezTo>
                    <a:cubicBezTo>
                      <a:pt x="71" y="160"/>
                      <a:pt x="71" y="160"/>
                      <a:pt x="71" y="160"/>
                    </a:cubicBezTo>
                    <a:lnTo>
                      <a:pt x="70" y="161"/>
                    </a:lnTo>
                    <a:close/>
                    <a:moveTo>
                      <a:pt x="71" y="156"/>
                    </a:moveTo>
                    <a:cubicBezTo>
                      <a:pt x="70" y="156"/>
                      <a:pt x="70" y="156"/>
                      <a:pt x="70" y="156"/>
                    </a:cubicBezTo>
                    <a:cubicBezTo>
                      <a:pt x="69" y="156"/>
                      <a:pt x="69" y="156"/>
                      <a:pt x="69" y="156"/>
                    </a:cubicBezTo>
                    <a:cubicBezTo>
                      <a:pt x="68" y="156"/>
                      <a:pt x="68" y="156"/>
                      <a:pt x="68" y="156"/>
                    </a:cubicBezTo>
                    <a:cubicBezTo>
                      <a:pt x="68" y="156"/>
                      <a:pt x="68" y="156"/>
                      <a:pt x="68" y="156"/>
                    </a:cubicBezTo>
                    <a:cubicBezTo>
                      <a:pt x="69" y="155"/>
                      <a:pt x="69" y="155"/>
                      <a:pt x="69" y="155"/>
                    </a:cubicBezTo>
                    <a:cubicBezTo>
                      <a:pt x="69" y="155"/>
                      <a:pt x="69" y="155"/>
                      <a:pt x="69" y="155"/>
                    </a:cubicBezTo>
                    <a:cubicBezTo>
                      <a:pt x="70" y="154"/>
                      <a:pt x="70" y="154"/>
                      <a:pt x="70" y="154"/>
                    </a:cubicBezTo>
                    <a:cubicBezTo>
                      <a:pt x="72" y="156"/>
                      <a:pt x="72" y="156"/>
                      <a:pt x="72" y="156"/>
                    </a:cubicBezTo>
                    <a:lnTo>
                      <a:pt x="71" y="156"/>
                    </a:lnTo>
                    <a:close/>
                    <a:moveTo>
                      <a:pt x="70" y="151"/>
                    </a:moveTo>
                    <a:cubicBezTo>
                      <a:pt x="68" y="150"/>
                      <a:pt x="68" y="150"/>
                      <a:pt x="68" y="150"/>
                    </a:cubicBezTo>
                    <a:cubicBezTo>
                      <a:pt x="70" y="149"/>
                      <a:pt x="70" y="149"/>
                      <a:pt x="70" y="149"/>
                    </a:cubicBezTo>
                    <a:cubicBezTo>
                      <a:pt x="71" y="149"/>
                      <a:pt x="71" y="149"/>
                      <a:pt x="71" y="149"/>
                    </a:cubicBezTo>
                    <a:cubicBezTo>
                      <a:pt x="72" y="149"/>
                      <a:pt x="72" y="149"/>
                      <a:pt x="72" y="149"/>
                    </a:cubicBezTo>
                    <a:cubicBezTo>
                      <a:pt x="72" y="150"/>
                      <a:pt x="72" y="150"/>
                      <a:pt x="72" y="150"/>
                    </a:cubicBezTo>
                    <a:cubicBezTo>
                      <a:pt x="71" y="150"/>
                      <a:pt x="71" y="150"/>
                      <a:pt x="71" y="150"/>
                    </a:cubicBezTo>
                    <a:lnTo>
                      <a:pt x="70" y="151"/>
                    </a:lnTo>
                    <a:close/>
                    <a:moveTo>
                      <a:pt x="69" y="148"/>
                    </a:moveTo>
                    <a:cubicBezTo>
                      <a:pt x="68" y="148"/>
                      <a:pt x="68" y="148"/>
                      <a:pt x="68" y="148"/>
                    </a:cubicBezTo>
                    <a:cubicBezTo>
                      <a:pt x="67" y="148"/>
                      <a:pt x="67" y="148"/>
                      <a:pt x="67" y="148"/>
                    </a:cubicBezTo>
                    <a:cubicBezTo>
                      <a:pt x="68" y="147"/>
                      <a:pt x="68" y="147"/>
                      <a:pt x="68" y="147"/>
                    </a:cubicBezTo>
                    <a:cubicBezTo>
                      <a:pt x="68" y="147"/>
                      <a:pt x="68" y="147"/>
                      <a:pt x="68" y="147"/>
                    </a:cubicBezTo>
                    <a:cubicBezTo>
                      <a:pt x="69" y="146"/>
                      <a:pt x="69" y="146"/>
                      <a:pt x="69" y="146"/>
                    </a:cubicBezTo>
                    <a:cubicBezTo>
                      <a:pt x="71" y="148"/>
                      <a:pt x="71" y="148"/>
                      <a:pt x="71" y="148"/>
                    </a:cubicBezTo>
                    <a:lnTo>
                      <a:pt x="69" y="148"/>
                    </a:lnTo>
                    <a:close/>
                    <a:moveTo>
                      <a:pt x="70" y="142"/>
                    </a:moveTo>
                    <a:cubicBezTo>
                      <a:pt x="69" y="143"/>
                      <a:pt x="69" y="143"/>
                      <a:pt x="69" y="143"/>
                    </a:cubicBezTo>
                    <a:cubicBezTo>
                      <a:pt x="69" y="143"/>
                      <a:pt x="69" y="143"/>
                      <a:pt x="69" y="143"/>
                    </a:cubicBezTo>
                    <a:cubicBezTo>
                      <a:pt x="67" y="141"/>
                      <a:pt x="67" y="141"/>
                      <a:pt x="67" y="141"/>
                    </a:cubicBezTo>
                    <a:cubicBezTo>
                      <a:pt x="68" y="141"/>
                      <a:pt x="68" y="141"/>
                      <a:pt x="68" y="141"/>
                    </a:cubicBezTo>
                    <a:cubicBezTo>
                      <a:pt x="69" y="141"/>
                      <a:pt x="69" y="141"/>
                      <a:pt x="69" y="141"/>
                    </a:cubicBezTo>
                    <a:cubicBezTo>
                      <a:pt x="71" y="141"/>
                      <a:pt x="71" y="141"/>
                      <a:pt x="71" y="141"/>
                    </a:cubicBezTo>
                    <a:lnTo>
                      <a:pt x="70" y="142"/>
                    </a:lnTo>
                    <a:close/>
                    <a:moveTo>
                      <a:pt x="70" y="139"/>
                    </a:moveTo>
                    <a:cubicBezTo>
                      <a:pt x="67" y="139"/>
                      <a:pt x="67" y="139"/>
                      <a:pt x="67" y="139"/>
                    </a:cubicBezTo>
                    <a:cubicBezTo>
                      <a:pt x="67" y="139"/>
                      <a:pt x="67" y="139"/>
                      <a:pt x="67" y="139"/>
                    </a:cubicBezTo>
                    <a:cubicBezTo>
                      <a:pt x="67" y="139"/>
                      <a:pt x="67" y="139"/>
                      <a:pt x="67" y="139"/>
                    </a:cubicBezTo>
                    <a:cubicBezTo>
                      <a:pt x="68" y="138"/>
                      <a:pt x="68" y="138"/>
                      <a:pt x="68" y="138"/>
                    </a:cubicBezTo>
                    <a:cubicBezTo>
                      <a:pt x="69" y="137"/>
                      <a:pt x="69" y="137"/>
                      <a:pt x="69" y="137"/>
                    </a:cubicBezTo>
                    <a:cubicBezTo>
                      <a:pt x="71" y="139"/>
                      <a:pt x="71" y="139"/>
                      <a:pt x="71" y="139"/>
                    </a:cubicBezTo>
                    <a:lnTo>
                      <a:pt x="70" y="139"/>
                    </a:lnTo>
                    <a:close/>
                    <a:moveTo>
                      <a:pt x="69" y="134"/>
                    </a:moveTo>
                    <a:cubicBezTo>
                      <a:pt x="67" y="133"/>
                      <a:pt x="67" y="133"/>
                      <a:pt x="67" y="133"/>
                    </a:cubicBezTo>
                    <a:cubicBezTo>
                      <a:pt x="70" y="133"/>
                      <a:pt x="70" y="133"/>
                      <a:pt x="70" y="133"/>
                    </a:cubicBezTo>
                    <a:cubicBezTo>
                      <a:pt x="71" y="133"/>
                      <a:pt x="71" y="133"/>
                      <a:pt x="71" y="133"/>
                    </a:cubicBezTo>
                    <a:cubicBezTo>
                      <a:pt x="70" y="133"/>
                      <a:pt x="70" y="133"/>
                      <a:pt x="70" y="133"/>
                    </a:cubicBezTo>
                    <a:lnTo>
                      <a:pt x="69" y="134"/>
                    </a:lnTo>
                    <a:close/>
                    <a:moveTo>
                      <a:pt x="70" y="131"/>
                    </a:moveTo>
                    <a:cubicBezTo>
                      <a:pt x="68" y="131"/>
                      <a:pt x="68" y="131"/>
                      <a:pt x="68" y="131"/>
                    </a:cubicBezTo>
                    <a:cubicBezTo>
                      <a:pt x="66" y="131"/>
                      <a:pt x="66" y="131"/>
                      <a:pt x="66" y="131"/>
                    </a:cubicBezTo>
                    <a:cubicBezTo>
                      <a:pt x="67" y="130"/>
                      <a:pt x="67" y="130"/>
                      <a:pt x="67" y="130"/>
                    </a:cubicBezTo>
                    <a:cubicBezTo>
                      <a:pt x="68" y="128"/>
                      <a:pt x="68" y="128"/>
                      <a:pt x="68" y="128"/>
                    </a:cubicBezTo>
                    <a:cubicBezTo>
                      <a:pt x="68" y="128"/>
                      <a:pt x="68" y="128"/>
                      <a:pt x="68" y="128"/>
                    </a:cubicBezTo>
                    <a:cubicBezTo>
                      <a:pt x="71" y="131"/>
                      <a:pt x="71" y="131"/>
                      <a:pt x="71" y="131"/>
                    </a:cubicBezTo>
                    <a:lnTo>
                      <a:pt x="70" y="131"/>
                    </a:lnTo>
                    <a:close/>
                    <a:moveTo>
                      <a:pt x="68" y="120"/>
                    </a:moveTo>
                    <a:cubicBezTo>
                      <a:pt x="66" y="120"/>
                      <a:pt x="66" y="120"/>
                      <a:pt x="66" y="120"/>
                    </a:cubicBezTo>
                    <a:cubicBezTo>
                      <a:pt x="67" y="119"/>
                      <a:pt x="67" y="119"/>
                      <a:pt x="67" y="119"/>
                    </a:cubicBezTo>
                    <a:cubicBezTo>
                      <a:pt x="67" y="117"/>
                      <a:pt x="67" y="117"/>
                      <a:pt x="67" y="117"/>
                    </a:cubicBezTo>
                    <a:cubicBezTo>
                      <a:pt x="68" y="117"/>
                      <a:pt x="68" y="117"/>
                      <a:pt x="68" y="117"/>
                    </a:cubicBezTo>
                    <a:cubicBezTo>
                      <a:pt x="70" y="120"/>
                      <a:pt x="70" y="120"/>
                      <a:pt x="70" y="120"/>
                    </a:cubicBezTo>
                    <a:cubicBezTo>
                      <a:pt x="70" y="120"/>
                      <a:pt x="70" y="120"/>
                      <a:pt x="70" y="120"/>
                    </a:cubicBezTo>
                    <a:lnTo>
                      <a:pt x="68" y="120"/>
                    </a:lnTo>
                    <a:close/>
                    <a:moveTo>
                      <a:pt x="67" y="109"/>
                    </a:moveTo>
                    <a:cubicBezTo>
                      <a:pt x="66" y="109"/>
                      <a:pt x="66" y="109"/>
                      <a:pt x="66" y="109"/>
                    </a:cubicBezTo>
                    <a:cubicBezTo>
                      <a:pt x="66" y="108"/>
                      <a:pt x="66" y="108"/>
                      <a:pt x="66" y="108"/>
                    </a:cubicBezTo>
                    <a:cubicBezTo>
                      <a:pt x="67" y="107"/>
                      <a:pt x="67" y="107"/>
                      <a:pt x="67" y="107"/>
                    </a:cubicBezTo>
                    <a:cubicBezTo>
                      <a:pt x="67" y="107"/>
                      <a:pt x="67" y="107"/>
                      <a:pt x="67" y="107"/>
                    </a:cubicBezTo>
                    <a:cubicBezTo>
                      <a:pt x="69" y="109"/>
                      <a:pt x="69" y="109"/>
                      <a:pt x="69" y="109"/>
                    </a:cubicBezTo>
                    <a:cubicBezTo>
                      <a:pt x="69" y="109"/>
                      <a:pt x="69" y="109"/>
                      <a:pt x="69" y="109"/>
                    </a:cubicBezTo>
                    <a:lnTo>
                      <a:pt x="67" y="109"/>
                    </a:lnTo>
                    <a:close/>
                    <a:moveTo>
                      <a:pt x="67" y="99"/>
                    </a:moveTo>
                    <a:cubicBezTo>
                      <a:pt x="66" y="99"/>
                      <a:pt x="66" y="99"/>
                      <a:pt x="66" y="99"/>
                    </a:cubicBezTo>
                    <a:cubicBezTo>
                      <a:pt x="65" y="100"/>
                      <a:pt x="65" y="100"/>
                      <a:pt x="65" y="100"/>
                    </a:cubicBezTo>
                    <a:cubicBezTo>
                      <a:pt x="66" y="99"/>
                      <a:pt x="66" y="99"/>
                      <a:pt x="66" y="99"/>
                    </a:cubicBezTo>
                    <a:cubicBezTo>
                      <a:pt x="66" y="99"/>
                      <a:pt x="66" y="99"/>
                      <a:pt x="66" y="99"/>
                    </a:cubicBezTo>
                    <a:cubicBezTo>
                      <a:pt x="66" y="98"/>
                      <a:pt x="66" y="98"/>
                      <a:pt x="66" y="98"/>
                    </a:cubicBezTo>
                    <a:cubicBezTo>
                      <a:pt x="67" y="97"/>
                      <a:pt x="67" y="97"/>
                      <a:pt x="67" y="97"/>
                    </a:cubicBezTo>
                    <a:cubicBezTo>
                      <a:pt x="69" y="99"/>
                      <a:pt x="69" y="99"/>
                      <a:pt x="69" y="99"/>
                    </a:cubicBezTo>
                    <a:cubicBezTo>
                      <a:pt x="68" y="99"/>
                      <a:pt x="68" y="99"/>
                      <a:pt x="68" y="99"/>
                    </a:cubicBezTo>
                    <a:lnTo>
                      <a:pt x="67" y="99"/>
                    </a:lnTo>
                    <a:close/>
                    <a:moveTo>
                      <a:pt x="67" y="72"/>
                    </a:moveTo>
                    <a:cubicBezTo>
                      <a:pt x="67" y="72"/>
                      <a:pt x="67" y="72"/>
                      <a:pt x="67" y="72"/>
                    </a:cubicBezTo>
                    <a:cubicBezTo>
                      <a:pt x="66" y="74"/>
                      <a:pt x="66" y="74"/>
                      <a:pt x="66" y="74"/>
                    </a:cubicBezTo>
                    <a:cubicBezTo>
                      <a:pt x="66" y="74"/>
                      <a:pt x="66" y="74"/>
                      <a:pt x="66" y="74"/>
                    </a:cubicBezTo>
                    <a:cubicBezTo>
                      <a:pt x="66" y="74"/>
                      <a:pt x="66" y="74"/>
                      <a:pt x="66" y="74"/>
                    </a:cubicBezTo>
                    <a:cubicBezTo>
                      <a:pt x="66" y="74"/>
                      <a:pt x="66" y="74"/>
                      <a:pt x="66" y="74"/>
                    </a:cubicBezTo>
                    <a:cubicBezTo>
                      <a:pt x="65" y="73"/>
                      <a:pt x="65" y="73"/>
                      <a:pt x="65" y="73"/>
                    </a:cubicBezTo>
                    <a:cubicBezTo>
                      <a:pt x="64" y="72"/>
                      <a:pt x="64" y="72"/>
                      <a:pt x="64" y="72"/>
                    </a:cubicBezTo>
                    <a:cubicBezTo>
                      <a:pt x="66" y="72"/>
                      <a:pt x="66" y="72"/>
                      <a:pt x="66" y="72"/>
                    </a:cubicBezTo>
                    <a:cubicBezTo>
                      <a:pt x="67" y="72"/>
                      <a:pt x="67" y="72"/>
                      <a:pt x="67" y="72"/>
                    </a:cubicBezTo>
                    <a:cubicBezTo>
                      <a:pt x="67" y="72"/>
                      <a:pt x="67" y="72"/>
                      <a:pt x="67" y="72"/>
                    </a:cubicBezTo>
                    <a:close/>
                    <a:moveTo>
                      <a:pt x="66" y="63"/>
                    </a:moveTo>
                    <a:cubicBezTo>
                      <a:pt x="64" y="63"/>
                      <a:pt x="64" y="63"/>
                      <a:pt x="64" y="63"/>
                    </a:cubicBezTo>
                    <a:cubicBezTo>
                      <a:pt x="64" y="63"/>
                      <a:pt x="64" y="63"/>
                      <a:pt x="64" y="63"/>
                    </a:cubicBezTo>
                    <a:cubicBezTo>
                      <a:pt x="64" y="63"/>
                      <a:pt x="64" y="63"/>
                      <a:pt x="64" y="63"/>
                    </a:cubicBezTo>
                    <a:cubicBezTo>
                      <a:pt x="65" y="62"/>
                      <a:pt x="65" y="62"/>
                      <a:pt x="65" y="62"/>
                    </a:cubicBezTo>
                    <a:cubicBezTo>
                      <a:pt x="65" y="61"/>
                      <a:pt x="65" y="61"/>
                      <a:pt x="65" y="61"/>
                    </a:cubicBezTo>
                    <a:cubicBezTo>
                      <a:pt x="66" y="63"/>
                      <a:pt x="66" y="63"/>
                      <a:pt x="66" y="63"/>
                    </a:cubicBezTo>
                    <a:close/>
                    <a:moveTo>
                      <a:pt x="65" y="52"/>
                    </a:moveTo>
                    <a:cubicBezTo>
                      <a:pt x="65" y="53"/>
                      <a:pt x="65" y="53"/>
                      <a:pt x="65" y="53"/>
                    </a:cubicBezTo>
                    <a:cubicBezTo>
                      <a:pt x="65" y="53"/>
                      <a:pt x="64" y="53"/>
                      <a:pt x="64" y="53"/>
                    </a:cubicBezTo>
                    <a:cubicBezTo>
                      <a:pt x="64" y="53"/>
                      <a:pt x="64" y="53"/>
                      <a:pt x="63" y="53"/>
                    </a:cubicBezTo>
                    <a:cubicBezTo>
                      <a:pt x="63" y="52"/>
                      <a:pt x="63" y="52"/>
                      <a:pt x="63" y="52"/>
                    </a:cubicBezTo>
                    <a:cubicBezTo>
                      <a:pt x="63" y="50"/>
                      <a:pt x="63" y="50"/>
                      <a:pt x="63" y="50"/>
                    </a:cubicBezTo>
                    <a:cubicBezTo>
                      <a:pt x="63" y="47"/>
                      <a:pt x="63" y="47"/>
                      <a:pt x="63" y="47"/>
                    </a:cubicBezTo>
                    <a:cubicBezTo>
                      <a:pt x="63" y="45"/>
                      <a:pt x="63" y="45"/>
                      <a:pt x="63" y="45"/>
                    </a:cubicBezTo>
                    <a:cubicBezTo>
                      <a:pt x="63" y="45"/>
                      <a:pt x="63" y="45"/>
                      <a:pt x="63" y="45"/>
                    </a:cubicBezTo>
                    <a:cubicBezTo>
                      <a:pt x="65" y="45"/>
                      <a:pt x="65" y="45"/>
                      <a:pt x="65" y="45"/>
                    </a:cubicBezTo>
                    <a:cubicBezTo>
                      <a:pt x="66" y="45"/>
                      <a:pt x="66" y="45"/>
                      <a:pt x="66" y="45"/>
                    </a:cubicBezTo>
                    <a:cubicBezTo>
                      <a:pt x="66" y="46"/>
                      <a:pt x="66" y="46"/>
                      <a:pt x="66" y="46"/>
                    </a:cubicBezTo>
                    <a:cubicBezTo>
                      <a:pt x="66" y="48"/>
                      <a:pt x="66" y="48"/>
                      <a:pt x="66" y="48"/>
                    </a:cubicBezTo>
                    <a:cubicBezTo>
                      <a:pt x="66" y="50"/>
                      <a:pt x="66" y="50"/>
                      <a:pt x="66" y="50"/>
                    </a:cubicBezTo>
                    <a:cubicBezTo>
                      <a:pt x="66" y="52"/>
                      <a:pt x="66" y="52"/>
                      <a:pt x="66" y="52"/>
                    </a:cubicBezTo>
                    <a:cubicBezTo>
                      <a:pt x="66" y="52"/>
                      <a:pt x="66" y="52"/>
                      <a:pt x="65" y="52"/>
                    </a:cubicBezTo>
                    <a:close/>
                    <a:moveTo>
                      <a:pt x="63" y="124"/>
                    </a:moveTo>
                    <a:cubicBezTo>
                      <a:pt x="64" y="126"/>
                      <a:pt x="64" y="126"/>
                      <a:pt x="64" y="126"/>
                    </a:cubicBezTo>
                    <a:cubicBezTo>
                      <a:pt x="64" y="128"/>
                      <a:pt x="64" y="128"/>
                      <a:pt x="64" y="128"/>
                    </a:cubicBezTo>
                    <a:cubicBezTo>
                      <a:pt x="63" y="126"/>
                      <a:pt x="63" y="126"/>
                      <a:pt x="63" y="126"/>
                    </a:cubicBezTo>
                    <a:cubicBezTo>
                      <a:pt x="63" y="126"/>
                      <a:pt x="63" y="126"/>
                      <a:pt x="63" y="126"/>
                    </a:cubicBezTo>
                    <a:lnTo>
                      <a:pt x="63" y="124"/>
                    </a:lnTo>
                    <a:close/>
                    <a:moveTo>
                      <a:pt x="63" y="122"/>
                    </a:moveTo>
                    <a:cubicBezTo>
                      <a:pt x="62" y="123"/>
                      <a:pt x="62" y="123"/>
                      <a:pt x="62" y="123"/>
                    </a:cubicBezTo>
                    <a:cubicBezTo>
                      <a:pt x="61" y="124"/>
                      <a:pt x="61" y="124"/>
                      <a:pt x="61" y="124"/>
                    </a:cubicBezTo>
                    <a:cubicBezTo>
                      <a:pt x="60" y="122"/>
                      <a:pt x="60" y="122"/>
                      <a:pt x="60" y="122"/>
                    </a:cubicBezTo>
                    <a:cubicBezTo>
                      <a:pt x="61" y="122"/>
                      <a:pt x="61" y="122"/>
                      <a:pt x="61" y="122"/>
                    </a:cubicBezTo>
                    <a:cubicBezTo>
                      <a:pt x="62" y="122"/>
                      <a:pt x="62" y="122"/>
                      <a:pt x="62" y="122"/>
                    </a:cubicBezTo>
                    <a:cubicBezTo>
                      <a:pt x="63" y="122"/>
                      <a:pt x="63" y="122"/>
                      <a:pt x="63" y="122"/>
                    </a:cubicBezTo>
                    <a:close/>
                    <a:moveTo>
                      <a:pt x="60" y="126"/>
                    </a:moveTo>
                    <a:cubicBezTo>
                      <a:pt x="60" y="127"/>
                      <a:pt x="60" y="127"/>
                      <a:pt x="60" y="127"/>
                    </a:cubicBezTo>
                    <a:cubicBezTo>
                      <a:pt x="59" y="128"/>
                      <a:pt x="59" y="128"/>
                      <a:pt x="59" y="128"/>
                    </a:cubicBezTo>
                    <a:cubicBezTo>
                      <a:pt x="59" y="126"/>
                      <a:pt x="59" y="126"/>
                      <a:pt x="59" y="126"/>
                    </a:cubicBezTo>
                    <a:cubicBezTo>
                      <a:pt x="59" y="124"/>
                      <a:pt x="59" y="124"/>
                      <a:pt x="59" y="124"/>
                    </a:cubicBezTo>
                    <a:lnTo>
                      <a:pt x="60" y="126"/>
                    </a:lnTo>
                    <a:close/>
                    <a:moveTo>
                      <a:pt x="60" y="92"/>
                    </a:moveTo>
                    <a:cubicBezTo>
                      <a:pt x="62" y="92"/>
                      <a:pt x="62" y="92"/>
                      <a:pt x="62" y="92"/>
                    </a:cubicBezTo>
                    <a:cubicBezTo>
                      <a:pt x="61" y="93"/>
                      <a:pt x="61" y="93"/>
                      <a:pt x="61" y="93"/>
                    </a:cubicBezTo>
                    <a:cubicBezTo>
                      <a:pt x="61" y="94"/>
                      <a:pt x="61" y="94"/>
                      <a:pt x="61" y="94"/>
                    </a:cubicBezTo>
                    <a:cubicBezTo>
                      <a:pt x="61" y="93"/>
                      <a:pt x="61" y="93"/>
                      <a:pt x="61" y="93"/>
                    </a:cubicBezTo>
                    <a:lnTo>
                      <a:pt x="60" y="92"/>
                    </a:lnTo>
                    <a:close/>
                    <a:moveTo>
                      <a:pt x="62" y="111"/>
                    </a:moveTo>
                    <a:cubicBezTo>
                      <a:pt x="62" y="112"/>
                      <a:pt x="62" y="112"/>
                      <a:pt x="62" y="112"/>
                    </a:cubicBezTo>
                    <a:cubicBezTo>
                      <a:pt x="61" y="113"/>
                      <a:pt x="61" y="113"/>
                      <a:pt x="61" y="113"/>
                    </a:cubicBezTo>
                    <a:cubicBezTo>
                      <a:pt x="60" y="111"/>
                      <a:pt x="60" y="111"/>
                      <a:pt x="60" y="111"/>
                    </a:cubicBezTo>
                    <a:cubicBezTo>
                      <a:pt x="61" y="111"/>
                      <a:pt x="61" y="111"/>
                      <a:pt x="61" y="111"/>
                    </a:cubicBezTo>
                    <a:cubicBezTo>
                      <a:pt x="62" y="111"/>
                      <a:pt x="62" y="111"/>
                      <a:pt x="62" y="111"/>
                    </a:cubicBezTo>
                    <a:cubicBezTo>
                      <a:pt x="62" y="111"/>
                      <a:pt x="62" y="111"/>
                      <a:pt x="62" y="111"/>
                    </a:cubicBezTo>
                    <a:close/>
                    <a:moveTo>
                      <a:pt x="62" y="101"/>
                    </a:moveTo>
                    <a:cubicBezTo>
                      <a:pt x="62" y="102"/>
                      <a:pt x="62" y="102"/>
                      <a:pt x="62" y="102"/>
                    </a:cubicBezTo>
                    <a:cubicBezTo>
                      <a:pt x="61" y="103"/>
                      <a:pt x="61" y="103"/>
                      <a:pt x="61" y="103"/>
                    </a:cubicBezTo>
                    <a:cubicBezTo>
                      <a:pt x="60" y="101"/>
                      <a:pt x="60" y="101"/>
                      <a:pt x="60" y="101"/>
                    </a:cubicBezTo>
                    <a:cubicBezTo>
                      <a:pt x="61" y="101"/>
                      <a:pt x="61" y="101"/>
                      <a:pt x="61" y="101"/>
                    </a:cubicBezTo>
                    <a:cubicBezTo>
                      <a:pt x="62" y="101"/>
                      <a:pt x="62" y="101"/>
                      <a:pt x="62" y="101"/>
                    </a:cubicBezTo>
                    <a:cubicBezTo>
                      <a:pt x="62" y="101"/>
                      <a:pt x="62" y="101"/>
                      <a:pt x="62" y="101"/>
                    </a:cubicBezTo>
                    <a:close/>
                    <a:moveTo>
                      <a:pt x="61" y="90"/>
                    </a:moveTo>
                    <a:cubicBezTo>
                      <a:pt x="60" y="90"/>
                      <a:pt x="60" y="90"/>
                      <a:pt x="60" y="90"/>
                    </a:cubicBezTo>
                    <a:cubicBezTo>
                      <a:pt x="60" y="89"/>
                      <a:pt x="60" y="89"/>
                      <a:pt x="60" y="89"/>
                    </a:cubicBezTo>
                    <a:cubicBezTo>
                      <a:pt x="61" y="88"/>
                      <a:pt x="61" y="88"/>
                      <a:pt x="61" y="88"/>
                    </a:cubicBezTo>
                    <a:cubicBezTo>
                      <a:pt x="62" y="90"/>
                      <a:pt x="62" y="90"/>
                      <a:pt x="62" y="90"/>
                    </a:cubicBezTo>
                    <a:lnTo>
                      <a:pt x="61" y="90"/>
                    </a:lnTo>
                    <a:close/>
                    <a:moveTo>
                      <a:pt x="61" y="83"/>
                    </a:moveTo>
                    <a:cubicBezTo>
                      <a:pt x="61" y="84"/>
                      <a:pt x="61" y="84"/>
                      <a:pt x="61" y="84"/>
                    </a:cubicBezTo>
                    <a:cubicBezTo>
                      <a:pt x="60" y="82"/>
                      <a:pt x="60" y="82"/>
                      <a:pt x="60" y="82"/>
                    </a:cubicBezTo>
                    <a:cubicBezTo>
                      <a:pt x="60" y="82"/>
                      <a:pt x="60" y="82"/>
                      <a:pt x="60" y="82"/>
                    </a:cubicBezTo>
                    <a:cubicBezTo>
                      <a:pt x="62" y="82"/>
                      <a:pt x="62" y="82"/>
                      <a:pt x="62" y="82"/>
                    </a:cubicBezTo>
                    <a:lnTo>
                      <a:pt x="61" y="83"/>
                    </a:lnTo>
                    <a:close/>
                    <a:moveTo>
                      <a:pt x="60" y="80"/>
                    </a:moveTo>
                    <a:cubicBezTo>
                      <a:pt x="61" y="78"/>
                      <a:pt x="61" y="78"/>
                      <a:pt x="61" y="78"/>
                    </a:cubicBezTo>
                    <a:cubicBezTo>
                      <a:pt x="61" y="78"/>
                      <a:pt x="61" y="78"/>
                      <a:pt x="61" y="78"/>
                    </a:cubicBezTo>
                    <a:cubicBezTo>
                      <a:pt x="61" y="79"/>
                      <a:pt x="61" y="79"/>
                      <a:pt x="61" y="79"/>
                    </a:cubicBezTo>
                    <a:cubicBezTo>
                      <a:pt x="62" y="80"/>
                      <a:pt x="62" y="80"/>
                      <a:pt x="62" y="80"/>
                    </a:cubicBezTo>
                    <a:lnTo>
                      <a:pt x="60" y="80"/>
                    </a:lnTo>
                    <a:close/>
                    <a:moveTo>
                      <a:pt x="61" y="53"/>
                    </a:moveTo>
                    <a:cubicBezTo>
                      <a:pt x="59" y="53"/>
                      <a:pt x="59" y="53"/>
                      <a:pt x="59" y="53"/>
                    </a:cubicBezTo>
                    <a:cubicBezTo>
                      <a:pt x="59" y="52"/>
                      <a:pt x="59" y="52"/>
                      <a:pt x="59" y="52"/>
                    </a:cubicBezTo>
                    <a:cubicBezTo>
                      <a:pt x="59" y="51"/>
                      <a:pt x="59" y="51"/>
                      <a:pt x="59" y="51"/>
                    </a:cubicBezTo>
                    <a:cubicBezTo>
                      <a:pt x="59" y="48"/>
                      <a:pt x="59" y="48"/>
                      <a:pt x="59" y="48"/>
                    </a:cubicBezTo>
                    <a:cubicBezTo>
                      <a:pt x="59" y="47"/>
                      <a:pt x="59" y="47"/>
                      <a:pt x="59" y="47"/>
                    </a:cubicBezTo>
                    <a:cubicBezTo>
                      <a:pt x="59" y="45"/>
                      <a:pt x="59" y="45"/>
                      <a:pt x="59" y="45"/>
                    </a:cubicBezTo>
                    <a:cubicBezTo>
                      <a:pt x="61" y="45"/>
                      <a:pt x="61" y="45"/>
                      <a:pt x="61" y="45"/>
                    </a:cubicBezTo>
                    <a:cubicBezTo>
                      <a:pt x="61" y="45"/>
                      <a:pt x="61" y="45"/>
                      <a:pt x="61" y="45"/>
                    </a:cubicBezTo>
                    <a:cubicBezTo>
                      <a:pt x="61" y="45"/>
                      <a:pt x="61" y="45"/>
                      <a:pt x="61" y="45"/>
                    </a:cubicBezTo>
                    <a:cubicBezTo>
                      <a:pt x="61" y="49"/>
                      <a:pt x="61" y="49"/>
                      <a:pt x="61" y="49"/>
                    </a:cubicBezTo>
                    <a:cubicBezTo>
                      <a:pt x="61" y="50"/>
                      <a:pt x="61" y="50"/>
                      <a:pt x="61" y="50"/>
                    </a:cubicBezTo>
                    <a:cubicBezTo>
                      <a:pt x="61" y="52"/>
                      <a:pt x="61" y="52"/>
                      <a:pt x="61" y="52"/>
                    </a:cubicBezTo>
                    <a:cubicBezTo>
                      <a:pt x="61" y="53"/>
                      <a:pt x="61" y="53"/>
                      <a:pt x="61" y="53"/>
                    </a:cubicBezTo>
                    <a:close/>
                    <a:moveTo>
                      <a:pt x="59" y="136"/>
                    </a:moveTo>
                    <a:cubicBezTo>
                      <a:pt x="59" y="135"/>
                      <a:pt x="59" y="135"/>
                      <a:pt x="59" y="135"/>
                    </a:cubicBezTo>
                    <a:cubicBezTo>
                      <a:pt x="60" y="136"/>
                      <a:pt x="60" y="136"/>
                      <a:pt x="60" y="136"/>
                    </a:cubicBezTo>
                    <a:cubicBezTo>
                      <a:pt x="60" y="137"/>
                      <a:pt x="60" y="137"/>
                      <a:pt x="60" y="137"/>
                    </a:cubicBezTo>
                    <a:cubicBezTo>
                      <a:pt x="59" y="137"/>
                      <a:pt x="59" y="137"/>
                      <a:pt x="59" y="137"/>
                    </a:cubicBezTo>
                    <a:lnTo>
                      <a:pt x="59" y="136"/>
                    </a:lnTo>
                    <a:close/>
                    <a:moveTo>
                      <a:pt x="61" y="153"/>
                    </a:moveTo>
                    <a:cubicBezTo>
                      <a:pt x="60" y="153"/>
                      <a:pt x="60" y="153"/>
                      <a:pt x="60" y="153"/>
                    </a:cubicBezTo>
                    <a:cubicBezTo>
                      <a:pt x="59" y="155"/>
                      <a:pt x="59" y="155"/>
                      <a:pt x="59" y="155"/>
                    </a:cubicBezTo>
                    <a:cubicBezTo>
                      <a:pt x="59" y="153"/>
                      <a:pt x="59" y="153"/>
                      <a:pt x="59" y="153"/>
                    </a:cubicBezTo>
                    <a:cubicBezTo>
                      <a:pt x="59" y="151"/>
                      <a:pt x="59" y="151"/>
                      <a:pt x="59" y="151"/>
                    </a:cubicBezTo>
                    <a:lnTo>
                      <a:pt x="61" y="153"/>
                    </a:lnTo>
                    <a:close/>
                    <a:moveTo>
                      <a:pt x="61" y="163"/>
                    </a:moveTo>
                    <a:cubicBezTo>
                      <a:pt x="61" y="163"/>
                      <a:pt x="61" y="163"/>
                      <a:pt x="61" y="163"/>
                    </a:cubicBezTo>
                    <a:cubicBezTo>
                      <a:pt x="60" y="165"/>
                      <a:pt x="60" y="165"/>
                      <a:pt x="60" y="165"/>
                    </a:cubicBezTo>
                    <a:cubicBezTo>
                      <a:pt x="59" y="166"/>
                      <a:pt x="59" y="166"/>
                      <a:pt x="59" y="166"/>
                    </a:cubicBezTo>
                    <a:cubicBezTo>
                      <a:pt x="59" y="165"/>
                      <a:pt x="59" y="165"/>
                      <a:pt x="59" y="165"/>
                    </a:cubicBezTo>
                    <a:cubicBezTo>
                      <a:pt x="59" y="161"/>
                      <a:pt x="59" y="161"/>
                      <a:pt x="59" y="161"/>
                    </a:cubicBezTo>
                    <a:cubicBezTo>
                      <a:pt x="59" y="160"/>
                      <a:pt x="59" y="160"/>
                      <a:pt x="59" y="160"/>
                    </a:cubicBezTo>
                    <a:lnTo>
                      <a:pt x="61" y="163"/>
                    </a:lnTo>
                    <a:close/>
                    <a:moveTo>
                      <a:pt x="59" y="172"/>
                    </a:moveTo>
                    <a:cubicBezTo>
                      <a:pt x="61" y="175"/>
                      <a:pt x="61" y="175"/>
                      <a:pt x="61" y="175"/>
                    </a:cubicBezTo>
                    <a:cubicBezTo>
                      <a:pt x="60" y="176"/>
                      <a:pt x="60" y="176"/>
                      <a:pt x="60" y="176"/>
                    </a:cubicBezTo>
                    <a:cubicBezTo>
                      <a:pt x="59" y="178"/>
                      <a:pt x="59" y="178"/>
                      <a:pt x="59" y="178"/>
                    </a:cubicBezTo>
                    <a:cubicBezTo>
                      <a:pt x="59" y="175"/>
                      <a:pt x="59" y="175"/>
                      <a:pt x="59" y="175"/>
                    </a:cubicBezTo>
                    <a:cubicBezTo>
                      <a:pt x="59" y="172"/>
                      <a:pt x="59" y="172"/>
                      <a:pt x="59" y="172"/>
                    </a:cubicBezTo>
                    <a:cubicBezTo>
                      <a:pt x="59" y="172"/>
                      <a:pt x="59" y="172"/>
                      <a:pt x="59" y="172"/>
                    </a:cubicBezTo>
                    <a:close/>
                    <a:moveTo>
                      <a:pt x="61" y="186"/>
                    </a:moveTo>
                    <a:cubicBezTo>
                      <a:pt x="61" y="186"/>
                      <a:pt x="61" y="186"/>
                      <a:pt x="61" y="186"/>
                    </a:cubicBezTo>
                    <a:cubicBezTo>
                      <a:pt x="60" y="188"/>
                      <a:pt x="60" y="188"/>
                      <a:pt x="60" y="188"/>
                    </a:cubicBezTo>
                    <a:cubicBezTo>
                      <a:pt x="59" y="189"/>
                      <a:pt x="59" y="189"/>
                      <a:pt x="59" y="189"/>
                    </a:cubicBezTo>
                    <a:cubicBezTo>
                      <a:pt x="59" y="187"/>
                      <a:pt x="59" y="187"/>
                      <a:pt x="59" y="187"/>
                    </a:cubicBezTo>
                    <a:cubicBezTo>
                      <a:pt x="59" y="184"/>
                      <a:pt x="59" y="184"/>
                      <a:pt x="59" y="184"/>
                    </a:cubicBezTo>
                    <a:cubicBezTo>
                      <a:pt x="59" y="183"/>
                      <a:pt x="59" y="183"/>
                      <a:pt x="59" y="183"/>
                    </a:cubicBezTo>
                    <a:lnTo>
                      <a:pt x="61" y="186"/>
                    </a:lnTo>
                    <a:close/>
                    <a:moveTo>
                      <a:pt x="61" y="197"/>
                    </a:moveTo>
                    <a:cubicBezTo>
                      <a:pt x="61" y="198"/>
                      <a:pt x="61" y="198"/>
                      <a:pt x="61" y="198"/>
                    </a:cubicBezTo>
                    <a:cubicBezTo>
                      <a:pt x="59" y="199"/>
                      <a:pt x="59" y="199"/>
                      <a:pt x="59" y="199"/>
                    </a:cubicBezTo>
                    <a:cubicBezTo>
                      <a:pt x="59" y="200"/>
                      <a:pt x="59" y="200"/>
                      <a:pt x="59" y="200"/>
                    </a:cubicBezTo>
                    <a:cubicBezTo>
                      <a:pt x="59" y="199"/>
                      <a:pt x="59" y="199"/>
                      <a:pt x="59" y="199"/>
                    </a:cubicBezTo>
                    <a:cubicBezTo>
                      <a:pt x="59" y="196"/>
                      <a:pt x="59" y="196"/>
                      <a:pt x="59" y="196"/>
                    </a:cubicBezTo>
                    <a:cubicBezTo>
                      <a:pt x="59" y="194"/>
                      <a:pt x="59" y="194"/>
                      <a:pt x="59" y="194"/>
                    </a:cubicBezTo>
                    <a:lnTo>
                      <a:pt x="61" y="197"/>
                    </a:lnTo>
                    <a:close/>
                    <a:moveTo>
                      <a:pt x="62" y="209"/>
                    </a:moveTo>
                    <a:cubicBezTo>
                      <a:pt x="61" y="210"/>
                      <a:pt x="61" y="210"/>
                      <a:pt x="61" y="210"/>
                    </a:cubicBezTo>
                    <a:cubicBezTo>
                      <a:pt x="59" y="213"/>
                      <a:pt x="59" y="213"/>
                      <a:pt x="59" y="213"/>
                    </a:cubicBezTo>
                    <a:cubicBezTo>
                      <a:pt x="59" y="214"/>
                      <a:pt x="59" y="214"/>
                      <a:pt x="59" y="214"/>
                    </a:cubicBezTo>
                    <a:cubicBezTo>
                      <a:pt x="59" y="213"/>
                      <a:pt x="59" y="213"/>
                      <a:pt x="59" y="213"/>
                    </a:cubicBezTo>
                    <a:cubicBezTo>
                      <a:pt x="59" y="208"/>
                      <a:pt x="59" y="208"/>
                      <a:pt x="59" y="208"/>
                    </a:cubicBezTo>
                    <a:cubicBezTo>
                      <a:pt x="59" y="205"/>
                      <a:pt x="59" y="205"/>
                      <a:pt x="59" y="205"/>
                    </a:cubicBezTo>
                    <a:lnTo>
                      <a:pt x="62" y="209"/>
                    </a:lnTo>
                    <a:close/>
                    <a:moveTo>
                      <a:pt x="62" y="224"/>
                    </a:moveTo>
                    <a:cubicBezTo>
                      <a:pt x="62" y="224"/>
                      <a:pt x="62" y="224"/>
                      <a:pt x="62" y="224"/>
                    </a:cubicBezTo>
                    <a:cubicBezTo>
                      <a:pt x="58" y="229"/>
                      <a:pt x="58" y="229"/>
                      <a:pt x="58" y="229"/>
                    </a:cubicBezTo>
                    <a:cubicBezTo>
                      <a:pt x="58" y="226"/>
                      <a:pt x="58" y="224"/>
                      <a:pt x="58" y="221"/>
                    </a:cubicBezTo>
                    <a:cubicBezTo>
                      <a:pt x="58" y="220"/>
                      <a:pt x="58" y="220"/>
                      <a:pt x="58" y="220"/>
                    </a:cubicBezTo>
                    <a:lnTo>
                      <a:pt x="62" y="224"/>
                    </a:lnTo>
                    <a:close/>
                    <a:moveTo>
                      <a:pt x="62" y="240"/>
                    </a:moveTo>
                    <a:cubicBezTo>
                      <a:pt x="62" y="240"/>
                      <a:pt x="62" y="240"/>
                      <a:pt x="62" y="240"/>
                    </a:cubicBezTo>
                    <a:cubicBezTo>
                      <a:pt x="59" y="244"/>
                      <a:pt x="59" y="244"/>
                      <a:pt x="59" y="244"/>
                    </a:cubicBezTo>
                    <a:cubicBezTo>
                      <a:pt x="58" y="245"/>
                      <a:pt x="58" y="245"/>
                      <a:pt x="58" y="245"/>
                    </a:cubicBezTo>
                    <a:cubicBezTo>
                      <a:pt x="58" y="246"/>
                      <a:pt x="58" y="246"/>
                      <a:pt x="58" y="246"/>
                    </a:cubicBezTo>
                    <a:cubicBezTo>
                      <a:pt x="58" y="245"/>
                      <a:pt x="58" y="245"/>
                      <a:pt x="58" y="245"/>
                    </a:cubicBezTo>
                    <a:cubicBezTo>
                      <a:pt x="58" y="243"/>
                      <a:pt x="58" y="243"/>
                      <a:pt x="58" y="243"/>
                    </a:cubicBezTo>
                    <a:cubicBezTo>
                      <a:pt x="58" y="241"/>
                      <a:pt x="58" y="239"/>
                      <a:pt x="58" y="237"/>
                    </a:cubicBezTo>
                    <a:cubicBezTo>
                      <a:pt x="58" y="235"/>
                      <a:pt x="58" y="235"/>
                      <a:pt x="58" y="235"/>
                    </a:cubicBezTo>
                    <a:lnTo>
                      <a:pt x="62" y="240"/>
                    </a:lnTo>
                    <a:close/>
                    <a:moveTo>
                      <a:pt x="62" y="255"/>
                    </a:moveTo>
                    <a:cubicBezTo>
                      <a:pt x="61" y="257"/>
                      <a:pt x="61" y="257"/>
                      <a:pt x="61" y="257"/>
                    </a:cubicBezTo>
                    <a:cubicBezTo>
                      <a:pt x="57" y="260"/>
                      <a:pt x="57" y="260"/>
                      <a:pt x="57" y="260"/>
                    </a:cubicBezTo>
                    <a:cubicBezTo>
                      <a:pt x="57" y="261"/>
                      <a:pt x="57" y="261"/>
                      <a:pt x="57" y="261"/>
                    </a:cubicBezTo>
                    <a:cubicBezTo>
                      <a:pt x="57" y="261"/>
                      <a:pt x="57" y="261"/>
                      <a:pt x="57" y="261"/>
                    </a:cubicBezTo>
                    <a:cubicBezTo>
                      <a:pt x="57" y="260"/>
                      <a:pt x="57" y="260"/>
                      <a:pt x="57" y="260"/>
                    </a:cubicBezTo>
                    <a:cubicBezTo>
                      <a:pt x="57" y="258"/>
                      <a:pt x="57" y="256"/>
                      <a:pt x="57" y="254"/>
                    </a:cubicBezTo>
                    <a:cubicBezTo>
                      <a:pt x="58" y="251"/>
                      <a:pt x="58" y="251"/>
                      <a:pt x="58" y="251"/>
                    </a:cubicBezTo>
                    <a:lnTo>
                      <a:pt x="62" y="255"/>
                    </a:lnTo>
                    <a:close/>
                    <a:moveTo>
                      <a:pt x="55" y="175"/>
                    </a:moveTo>
                    <a:cubicBezTo>
                      <a:pt x="54" y="175"/>
                      <a:pt x="54" y="175"/>
                      <a:pt x="54" y="175"/>
                    </a:cubicBezTo>
                    <a:cubicBezTo>
                      <a:pt x="55" y="174"/>
                      <a:pt x="55" y="174"/>
                      <a:pt x="55" y="174"/>
                    </a:cubicBezTo>
                    <a:cubicBezTo>
                      <a:pt x="56" y="173"/>
                      <a:pt x="56" y="173"/>
                      <a:pt x="56" y="173"/>
                    </a:cubicBezTo>
                    <a:cubicBezTo>
                      <a:pt x="57" y="171"/>
                      <a:pt x="57" y="171"/>
                      <a:pt x="57" y="171"/>
                    </a:cubicBezTo>
                    <a:cubicBezTo>
                      <a:pt x="57" y="174"/>
                      <a:pt x="57" y="174"/>
                      <a:pt x="57" y="174"/>
                    </a:cubicBezTo>
                    <a:cubicBezTo>
                      <a:pt x="57" y="176"/>
                      <a:pt x="57" y="176"/>
                      <a:pt x="57" y="176"/>
                    </a:cubicBezTo>
                    <a:cubicBezTo>
                      <a:pt x="57" y="178"/>
                      <a:pt x="57" y="178"/>
                      <a:pt x="57" y="178"/>
                    </a:cubicBezTo>
                    <a:cubicBezTo>
                      <a:pt x="57" y="178"/>
                      <a:pt x="57" y="178"/>
                      <a:pt x="57" y="178"/>
                    </a:cubicBezTo>
                    <a:lnTo>
                      <a:pt x="55" y="175"/>
                    </a:lnTo>
                    <a:close/>
                    <a:moveTo>
                      <a:pt x="55" y="163"/>
                    </a:moveTo>
                    <a:cubicBezTo>
                      <a:pt x="55" y="162"/>
                      <a:pt x="55" y="162"/>
                      <a:pt x="55" y="162"/>
                    </a:cubicBezTo>
                    <a:cubicBezTo>
                      <a:pt x="56" y="162"/>
                      <a:pt x="56" y="162"/>
                      <a:pt x="56" y="162"/>
                    </a:cubicBezTo>
                    <a:cubicBezTo>
                      <a:pt x="57" y="160"/>
                      <a:pt x="57" y="160"/>
                      <a:pt x="57" y="160"/>
                    </a:cubicBezTo>
                    <a:cubicBezTo>
                      <a:pt x="57" y="163"/>
                      <a:pt x="57" y="163"/>
                      <a:pt x="57" y="163"/>
                    </a:cubicBezTo>
                    <a:cubicBezTo>
                      <a:pt x="57" y="164"/>
                      <a:pt x="57" y="164"/>
                      <a:pt x="57" y="164"/>
                    </a:cubicBezTo>
                    <a:cubicBezTo>
                      <a:pt x="57" y="166"/>
                      <a:pt x="57" y="166"/>
                      <a:pt x="57" y="166"/>
                    </a:cubicBezTo>
                    <a:lnTo>
                      <a:pt x="55" y="163"/>
                    </a:lnTo>
                    <a:close/>
                    <a:moveTo>
                      <a:pt x="58" y="86"/>
                    </a:moveTo>
                    <a:cubicBezTo>
                      <a:pt x="58" y="88"/>
                      <a:pt x="58" y="88"/>
                      <a:pt x="58" y="88"/>
                    </a:cubicBezTo>
                    <a:cubicBezTo>
                      <a:pt x="56" y="86"/>
                      <a:pt x="56" y="86"/>
                      <a:pt x="56" y="86"/>
                    </a:cubicBezTo>
                    <a:cubicBezTo>
                      <a:pt x="57" y="85"/>
                      <a:pt x="57" y="85"/>
                      <a:pt x="57" y="85"/>
                    </a:cubicBezTo>
                    <a:cubicBezTo>
                      <a:pt x="57" y="84"/>
                      <a:pt x="57" y="84"/>
                      <a:pt x="57" y="84"/>
                    </a:cubicBezTo>
                    <a:cubicBezTo>
                      <a:pt x="58" y="84"/>
                      <a:pt x="58" y="84"/>
                      <a:pt x="58" y="84"/>
                    </a:cubicBezTo>
                    <a:cubicBezTo>
                      <a:pt x="58" y="85"/>
                      <a:pt x="58" y="85"/>
                      <a:pt x="58" y="85"/>
                    </a:cubicBezTo>
                    <a:lnTo>
                      <a:pt x="58" y="86"/>
                    </a:lnTo>
                    <a:close/>
                    <a:moveTo>
                      <a:pt x="58" y="78"/>
                    </a:moveTo>
                    <a:cubicBezTo>
                      <a:pt x="57" y="76"/>
                      <a:pt x="57" y="76"/>
                      <a:pt x="57" y="76"/>
                    </a:cubicBezTo>
                    <a:cubicBezTo>
                      <a:pt x="57" y="75"/>
                      <a:pt x="57" y="75"/>
                      <a:pt x="57" y="75"/>
                    </a:cubicBezTo>
                    <a:cubicBezTo>
                      <a:pt x="58" y="75"/>
                      <a:pt x="58" y="75"/>
                      <a:pt x="58" y="75"/>
                    </a:cubicBezTo>
                    <a:cubicBezTo>
                      <a:pt x="58" y="75"/>
                      <a:pt x="58" y="75"/>
                      <a:pt x="58" y="75"/>
                    </a:cubicBezTo>
                    <a:cubicBezTo>
                      <a:pt x="58" y="75"/>
                      <a:pt x="58" y="75"/>
                      <a:pt x="58" y="75"/>
                    </a:cubicBezTo>
                    <a:lnTo>
                      <a:pt x="58" y="78"/>
                    </a:lnTo>
                    <a:close/>
                    <a:moveTo>
                      <a:pt x="54" y="76"/>
                    </a:moveTo>
                    <a:cubicBezTo>
                      <a:pt x="54" y="77"/>
                      <a:pt x="54" y="77"/>
                      <a:pt x="54" y="77"/>
                    </a:cubicBezTo>
                    <a:cubicBezTo>
                      <a:pt x="54" y="77"/>
                      <a:pt x="54" y="77"/>
                      <a:pt x="54" y="77"/>
                    </a:cubicBezTo>
                    <a:cubicBezTo>
                      <a:pt x="54" y="78"/>
                      <a:pt x="54" y="78"/>
                      <a:pt x="54" y="78"/>
                    </a:cubicBezTo>
                    <a:cubicBezTo>
                      <a:pt x="54" y="77"/>
                      <a:pt x="54" y="77"/>
                      <a:pt x="54" y="77"/>
                    </a:cubicBezTo>
                    <a:cubicBezTo>
                      <a:pt x="54" y="76"/>
                      <a:pt x="54" y="76"/>
                      <a:pt x="54" y="76"/>
                    </a:cubicBezTo>
                    <a:cubicBezTo>
                      <a:pt x="54" y="75"/>
                      <a:pt x="54" y="75"/>
                      <a:pt x="54" y="75"/>
                    </a:cubicBezTo>
                    <a:lnTo>
                      <a:pt x="54" y="76"/>
                    </a:lnTo>
                    <a:close/>
                    <a:moveTo>
                      <a:pt x="54" y="86"/>
                    </a:moveTo>
                    <a:cubicBezTo>
                      <a:pt x="54" y="86"/>
                      <a:pt x="54" y="86"/>
                      <a:pt x="54" y="86"/>
                    </a:cubicBezTo>
                    <a:cubicBezTo>
                      <a:pt x="53" y="87"/>
                      <a:pt x="53" y="87"/>
                      <a:pt x="53" y="87"/>
                    </a:cubicBezTo>
                    <a:cubicBezTo>
                      <a:pt x="53" y="88"/>
                      <a:pt x="53" y="88"/>
                      <a:pt x="53" y="88"/>
                    </a:cubicBezTo>
                    <a:cubicBezTo>
                      <a:pt x="53" y="88"/>
                      <a:pt x="53" y="88"/>
                      <a:pt x="53" y="88"/>
                    </a:cubicBezTo>
                    <a:cubicBezTo>
                      <a:pt x="53" y="88"/>
                      <a:pt x="53" y="88"/>
                      <a:pt x="53" y="88"/>
                    </a:cubicBezTo>
                    <a:cubicBezTo>
                      <a:pt x="53" y="87"/>
                      <a:pt x="53" y="87"/>
                      <a:pt x="53" y="87"/>
                    </a:cubicBezTo>
                    <a:cubicBezTo>
                      <a:pt x="53" y="86"/>
                      <a:pt x="53" y="86"/>
                      <a:pt x="53" y="86"/>
                    </a:cubicBezTo>
                    <a:cubicBezTo>
                      <a:pt x="53" y="84"/>
                      <a:pt x="53" y="84"/>
                      <a:pt x="53" y="84"/>
                    </a:cubicBezTo>
                    <a:lnTo>
                      <a:pt x="54" y="86"/>
                    </a:lnTo>
                    <a:close/>
                    <a:moveTo>
                      <a:pt x="54" y="96"/>
                    </a:moveTo>
                    <a:cubicBezTo>
                      <a:pt x="54" y="96"/>
                      <a:pt x="54" y="96"/>
                      <a:pt x="54" y="96"/>
                    </a:cubicBezTo>
                    <a:cubicBezTo>
                      <a:pt x="53" y="97"/>
                      <a:pt x="53" y="97"/>
                      <a:pt x="53" y="97"/>
                    </a:cubicBezTo>
                    <a:cubicBezTo>
                      <a:pt x="53" y="96"/>
                      <a:pt x="53" y="96"/>
                      <a:pt x="53" y="96"/>
                    </a:cubicBezTo>
                    <a:cubicBezTo>
                      <a:pt x="53" y="94"/>
                      <a:pt x="53" y="94"/>
                      <a:pt x="53" y="94"/>
                    </a:cubicBezTo>
                    <a:cubicBezTo>
                      <a:pt x="53" y="94"/>
                      <a:pt x="53" y="94"/>
                      <a:pt x="53" y="94"/>
                    </a:cubicBezTo>
                    <a:lnTo>
                      <a:pt x="54" y="96"/>
                    </a:lnTo>
                    <a:close/>
                    <a:moveTo>
                      <a:pt x="54" y="102"/>
                    </a:moveTo>
                    <a:cubicBezTo>
                      <a:pt x="55" y="102"/>
                      <a:pt x="55" y="102"/>
                      <a:pt x="55" y="102"/>
                    </a:cubicBezTo>
                    <a:cubicBezTo>
                      <a:pt x="56" y="102"/>
                      <a:pt x="56" y="102"/>
                      <a:pt x="56" y="102"/>
                    </a:cubicBezTo>
                    <a:cubicBezTo>
                      <a:pt x="57" y="102"/>
                      <a:pt x="57" y="102"/>
                      <a:pt x="57" y="102"/>
                    </a:cubicBezTo>
                    <a:cubicBezTo>
                      <a:pt x="56" y="102"/>
                      <a:pt x="56" y="102"/>
                      <a:pt x="56" y="102"/>
                    </a:cubicBezTo>
                    <a:cubicBezTo>
                      <a:pt x="56" y="102"/>
                      <a:pt x="56" y="102"/>
                      <a:pt x="56" y="102"/>
                    </a:cubicBezTo>
                    <a:cubicBezTo>
                      <a:pt x="55" y="103"/>
                      <a:pt x="55" y="103"/>
                      <a:pt x="55" y="103"/>
                    </a:cubicBezTo>
                    <a:cubicBezTo>
                      <a:pt x="55" y="104"/>
                      <a:pt x="55" y="104"/>
                      <a:pt x="55" y="104"/>
                    </a:cubicBezTo>
                    <a:cubicBezTo>
                      <a:pt x="53" y="102"/>
                      <a:pt x="53" y="102"/>
                      <a:pt x="53" y="102"/>
                    </a:cubicBezTo>
                    <a:lnTo>
                      <a:pt x="54" y="102"/>
                    </a:lnTo>
                    <a:close/>
                    <a:moveTo>
                      <a:pt x="55" y="111"/>
                    </a:moveTo>
                    <a:cubicBezTo>
                      <a:pt x="57" y="111"/>
                      <a:pt x="57" y="111"/>
                      <a:pt x="57" y="111"/>
                    </a:cubicBezTo>
                    <a:cubicBezTo>
                      <a:pt x="56" y="112"/>
                      <a:pt x="56" y="112"/>
                      <a:pt x="56" y="112"/>
                    </a:cubicBezTo>
                    <a:cubicBezTo>
                      <a:pt x="56" y="112"/>
                      <a:pt x="56" y="112"/>
                      <a:pt x="56" y="112"/>
                    </a:cubicBezTo>
                    <a:cubicBezTo>
                      <a:pt x="55" y="113"/>
                      <a:pt x="55" y="113"/>
                      <a:pt x="55" y="113"/>
                    </a:cubicBezTo>
                    <a:cubicBezTo>
                      <a:pt x="55" y="114"/>
                      <a:pt x="55" y="114"/>
                      <a:pt x="55" y="114"/>
                    </a:cubicBezTo>
                    <a:cubicBezTo>
                      <a:pt x="53" y="111"/>
                      <a:pt x="53" y="111"/>
                      <a:pt x="53" y="111"/>
                    </a:cubicBezTo>
                    <a:cubicBezTo>
                      <a:pt x="53" y="111"/>
                      <a:pt x="53" y="111"/>
                      <a:pt x="53" y="111"/>
                    </a:cubicBezTo>
                    <a:cubicBezTo>
                      <a:pt x="54" y="111"/>
                      <a:pt x="54" y="111"/>
                      <a:pt x="54" y="111"/>
                    </a:cubicBezTo>
                    <a:lnTo>
                      <a:pt x="55" y="111"/>
                    </a:lnTo>
                    <a:close/>
                    <a:moveTo>
                      <a:pt x="57" y="122"/>
                    </a:moveTo>
                    <a:cubicBezTo>
                      <a:pt x="56" y="123"/>
                      <a:pt x="56" y="123"/>
                      <a:pt x="56" y="123"/>
                    </a:cubicBezTo>
                    <a:cubicBezTo>
                      <a:pt x="55" y="124"/>
                      <a:pt x="55" y="124"/>
                      <a:pt x="55" y="124"/>
                    </a:cubicBezTo>
                    <a:cubicBezTo>
                      <a:pt x="55" y="125"/>
                      <a:pt x="55" y="125"/>
                      <a:pt x="55" y="125"/>
                    </a:cubicBezTo>
                    <a:cubicBezTo>
                      <a:pt x="53" y="122"/>
                      <a:pt x="53" y="122"/>
                      <a:pt x="53" y="122"/>
                    </a:cubicBezTo>
                    <a:cubicBezTo>
                      <a:pt x="53" y="122"/>
                      <a:pt x="53" y="122"/>
                      <a:pt x="53" y="122"/>
                    </a:cubicBezTo>
                    <a:cubicBezTo>
                      <a:pt x="55" y="122"/>
                      <a:pt x="55" y="122"/>
                      <a:pt x="55" y="122"/>
                    </a:cubicBezTo>
                    <a:lnTo>
                      <a:pt x="57" y="122"/>
                    </a:lnTo>
                    <a:close/>
                    <a:moveTo>
                      <a:pt x="55" y="128"/>
                    </a:moveTo>
                    <a:cubicBezTo>
                      <a:pt x="57" y="131"/>
                      <a:pt x="57" y="131"/>
                      <a:pt x="57" y="131"/>
                    </a:cubicBezTo>
                    <a:cubicBezTo>
                      <a:pt x="56" y="131"/>
                      <a:pt x="56" y="131"/>
                      <a:pt x="56" y="131"/>
                    </a:cubicBezTo>
                    <a:cubicBezTo>
                      <a:pt x="54" y="131"/>
                      <a:pt x="54" y="131"/>
                      <a:pt x="54" y="131"/>
                    </a:cubicBezTo>
                    <a:cubicBezTo>
                      <a:pt x="52" y="131"/>
                      <a:pt x="52" y="131"/>
                      <a:pt x="52" y="131"/>
                    </a:cubicBezTo>
                    <a:cubicBezTo>
                      <a:pt x="53" y="130"/>
                      <a:pt x="53" y="130"/>
                      <a:pt x="53" y="130"/>
                    </a:cubicBezTo>
                    <a:cubicBezTo>
                      <a:pt x="54" y="129"/>
                      <a:pt x="54" y="129"/>
                      <a:pt x="54" y="129"/>
                    </a:cubicBezTo>
                    <a:lnTo>
                      <a:pt x="55" y="128"/>
                    </a:lnTo>
                    <a:close/>
                    <a:moveTo>
                      <a:pt x="53" y="133"/>
                    </a:moveTo>
                    <a:cubicBezTo>
                      <a:pt x="56" y="133"/>
                      <a:pt x="56" y="133"/>
                      <a:pt x="56" y="133"/>
                    </a:cubicBezTo>
                    <a:cubicBezTo>
                      <a:pt x="56" y="133"/>
                      <a:pt x="56" y="133"/>
                      <a:pt x="56" y="133"/>
                    </a:cubicBezTo>
                    <a:cubicBezTo>
                      <a:pt x="56" y="133"/>
                      <a:pt x="56" y="133"/>
                      <a:pt x="56" y="133"/>
                    </a:cubicBezTo>
                    <a:cubicBezTo>
                      <a:pt x="55" y="134"/>
                      <a:pt x="55" y="134"/>
                      <a:pt x="55" y="134"/>
                    </a:cubicBezTo>
                    <a:cubicBezTo>
                      <a:pt x="54" y="135"/>
                      <a:pt x="54" y="135"/>
                      <a:pt x="54" y="135"/>
                    </a:cubicBezTo>
                    <a:cubicBezTo>
                      <a:pt x="52" y="133"/>
                      <a:pt x="52" y="133"/>
                      <a:pt x="52" y="133"/>
                    </a:cubicBezTo>
                    <a:lnTo>
                      <a:pt x="53" y="133"/>
                    </a:lnTo>
                    <a:close/>
                    <a:moveTo>
                      <a:pt x="54" y="137"/>
                    </a:moveTo>
                    <a:cubicBezTo>
                      <a:pt x="56" y="140"/>
                      <a:pt x="56" y="140"/>
                      <a:pt x="56" y="140"/>
                    </a:cubicBezTo>
                    <a:cubicBezTo>
                      <a:pt x="55" y="140"/>
                      <a:pt x="55" y="140"/>
                      <a:pt x="55" y="140"/>
                    </a:cubicBezTo>
                    <a:cubicBezTo>
                      <a:pt x="53" y="140"/>
                      <a:pt x="53" y="140"/>
                      <a:pt x="53" y="140"/>
                    </a:cubicBezTo>
                    <a:cubicBezTo>
                      <a:pt x="52" y="140"/>
                      <a:pt x="52" y="140"/>
                      <a:pt x="52" y="140"/>
                    </a:cubicBezTo>
                    <a:cubicBezTo>
                      <a:pt x="53" y="139"/>
                      <a:pt x="53" y="139"/>
                      <a:pt x="53" y="139"/>
                    </a:cubicBezTo>
                    <a:cubicBezTo>
                      <a:pt x="53" y="138"/>
                      <a:pt x="53" y="138"/>
                      <a:pt x="53" y="138"/>
                    </a:cubicBezTo>
                    <a:lnTo>
                      <a:pt x="54" y="137"/>
                    </a:lnTo>
                    <a:close/>
                    <a:moveTo>
                      <a:pt x="53" y="141"/>
                    </a:moveTo>
                    <a:cubicBezTo>
                      <a:pt x="54" y="141"/>
                      <a:pt x="54" y="141"/>
                      <a:pt x="54" y="141"/>
                    </a:cubicBezTo>
                    <a:cubicBezTo>
                      <a:pt x="55" y="141"/>
                      <a:pt x="55" y="141"/>
                      <a:pt x="55" y="141"/>
                    </a:cubicBezTo>
                    <a:cubicBezTo>
                      <a:pt x="56" y="141"/>
                      <a:pt x="56" y="141"/>
                      <a:pt x="56" y="141"/>
                    </a:cubicBezTo>
                    <a:cubicBezTo>
                      <a:pt x="56" y="142"/>
                      <a:pt x="56" y="142"/>
                      <a:pt x="56" y="142"/>
                    </a:cubicBezTo>
                    <a:cubicBezTo>
                      <a:pt x="55" y="142"/>
                      <a:pt x="55" y="142"/>
                      <a:pt x="55" y="142"/>
                    </a:cubicBezTo>
                    <a:cubicBezTo>
                      <a:pt x="54" y="143"/>
                      <a:pt x="54" y="143"/>
                      <a:pt x="54" y="143"/>
                    </a:cubicBezTo>
                    <a:cubicBezTo>
                      <a:pt x="54" y="143"/>
                      <a:pt x="54" y="143"/>
                      <a:pt x="54" y="143"/>
                    </a:cubicBezTo>
                    <a:cubicBezTo>
                      <a:pt x="52" y="141"/>
                      <a:pt x="52" y="141"/>
                      <a:pt x="52" y="141"/>
                    </a:cubicBezTo>
                    <a:lnTo>
                      <a:pt x="53" y="141"/>
                    </a:lnTo>
                    <a:close/>
                    <a:moveTo>
                      <a:pt x="54" y="146"/>
                    </a:moveTo>
                    <a:cubicBezTo>
                      <a:pt x="56" y="148"/>
                      <a:pt x="56" y="148"/>
                      <a:pt x="56" y="148"/>
                    </a:cubicBezTo>
                    <a:cubicBezTo>
                      <a:pt x="54" y="148"/>
                      <a:pt x="54" y="148"/>
                      <a:pt x="54" y="148"/>
                    </a:cubicBezTo>
                    <a:cubicBezTo>
                      <a:pt x="52" y="148"/>
                      <a:pt x="52" y="148"/>
                      <a:pt x="52" y="148"/>
                    </a:cubicBezTo>
                    <a:cubicBezTo>
                      <a:pt x="52" y="148"/>
                      <a:pt x="52" y="148"/>
                      <a:pt x="52" y="148"/>
                    </a:cubicBezTo>
                    <a:cubicBezTo>
                      <a:pt x="52" y="148"/>
                      <a:pt x="52" y="148"/>
                      <a:pt x="52" y="148"/>
                    </a:cubicBezTo>
                    <a:cubicBezTo>
                      <a:pt x="53" y="147"/>
                      <a:pt x="53" y="147"/>
                      <a:pt x="53" y="147"/>
                    </a:cubicBezTo>
                    <a:lnTo>
                      <a:pt x="54" y="146"/>
                    </a:lnTo>
                    <a:close/>
                    <a:moveTo>
                      <a:pt x="54" y="150"/>
                    </a:moveTo>
                    <a:cubicBezTo>
                      <a:pt x="56" y="150"/>
                      <a:pt x="56" y="150"/>
                      <a:pt x="56" y="150"/>
                    </a:cubicBezTo>
                    <a:cubicBezTo>
                      <a:pt x="55" y="151"/>
                      <a:pt x="55" y="151"/>
                      <a:pt x="55" y="151"/>
                    </a:cubicBezTo>
                    <a:cubicBezTo>
                      <a:pt x="54" y="152"/>
                      <a:pt x="54" y="152"/>
                      <a:pt x="54" y="152"/>
                    </a:cubicBezTo>
                    <a:cubicBezTo>
                      <a:pt x="52" y="150"/>
                      <a:pt x="52" y="150"/>
                      <a:pt x="52" y="150"/>
                    </a:cubicBezTo>
                    <a:lnTo>
                      <a:pt x="54" y="150"/>
                    </a:lnTo>
                    <a:close/>
                    <a:moveTo>
                      <a:pt x="54" y="154"/>
                    </a:moveTo>
                    <a:cubicBezTo>
                      <a:pt x="56" y="156"/>
                      <a:pt x="56" y="156"/>
                      <a:pt x="56" y="156"/>
                    </a:cubicBezTo>
                    <a:cubicBezTo>
                      <a:pt x="54" y="156"/>
                      <a:pt x="54" y="156"/>
                      <a:pt x="54" y="156"/>
                    </a:cubicBezTo>
                    <a:cubicBezTo>
                      <a:pt x="51" y="157"/>
                      <a:pt x="51" y="157"/>
                      <a:pt x="51" y="157"/>
                    </a:cubicBezTo>
                    <a:cubicBezTo>
                      <a:pt x="53" y="155"/>
                      <a:pt x="53" y="155"/>
                      <a:pt x="53" y="155"/>
                    </a:cubicBezTo>
                    <a:lnTo>
                      <a:pt x="54" y="154"/>
                    </a:lnTo>
                    <a:close/>
                    <a:moveTo>
                      <a:pt x="52" y="158"/>
                    </a:moveTo>
                    <a:cubicBezTo>
                      <a:pt x="56" y="158"/>
                      <a:pt x="56" y="158"/>
                      <a:pt x="56" y="158"/>
                    </a:cubicBezTo>
                    <a:cubicBezTo>
                      <a:pt x="56" y="158"/>
                      <a:pt x="56" y="158"/>
                      <a:pt x="56" y="158"/>
                    </a:cubicBezTo>
                    <a:cubicBezTo>
                      <a:pt x="56" y="159"/>
                      <a:pt x="56" y="159"/>
                      <a:pt x="56" y="159"/>
                    </a:cubicBezTo>
                    <a:cubicBezTo>
                      <a:pt x="54" y="160"/>
                      <a:pt x="54" y="160"/>
                      <a:pt x="54" y="160"/>
                    </a:cubicBezTo>
                    <a:cubicBezTo>
                      <a:pt x="54" y="161"/>
                      <a:pt x="54" y="161"/>
                      <a:pt x="54" y="161"/>
                    </a:cubicBezTo>
                    <a:cubicBezTo>
                      <a:pt x="53" y="162"/>
                      <a:pt x="53" y="162"/>
                      <a:pt x="53" y="162"/>
                    </a:cubicBezTo>
                    <a:cubicBezTo>
                      <a:pt x="51" y="159"/>
                      <a:pt x="51" y="159"/>
                      <a:pt x="51" y="159"/>
                    </a:cubicBezTo>
                    <a:cubicBezTo>
                      <a:pt x="51" y="158"/>
                      <a:pt x="51" y="158"/>
                      <a:pt x="51" y="158"/>
                    </a:cubicBezTo>
                    <a:lnTo>
                      <a:pt x="52" y="158"/>
                    </a:lnTo>
                    <a:close/>
                    <a:moveTo>
                      <a:pt x="53" y="165"/>
                    </a:moveTo>
                    <a:cubicBezTo>
                      <a:pt x="56" y="168"/>
                      <a:pt x="56" y="168"/>
                      <a:pt x="56" y="168"/>
                    </a:cubicBezTo>
                    <a:cubicBezTo>
                      <a:pt x="55" y="168"/>
                      <a:pt x="55" y="168"/>
                      <a:pt x="55" y="168"/>
                    </a:cubicBezTo>
                    <a:cubicBezTo>
                      <a:pt x="51" y="168"/>
                      <a:pt x="51" y="168"/>
                      <a:pt x="51" y="168"/>
                    </a:cubicBezTo>
                    <a:cubicBezTo>
                      <a:pt x="50" y="168"/>
                      <a:pt x="50" y="168"/>
                      <a:pt x="50" y="168"/>
                    </a:cubicBezTo>
                    <a:cubicBezTo>
                      <a:pt x="51" y="168"/>
                      <a:pt x="51" y="168"/>
                      <a:pt x="51" y="168"/>
                    </a:cubicBezTo>
                    <a:cubicBezTo>
                      <a:pt x="52" y="166"/>
                      <a:pt x="52" y="166"/>
                      <a:pt x="52" y="166"/>
                    </a:cubicBezTo>
                    <a:lnTo>
                      <a:pt x="53" y="165"/>
                    </a:lnTo>
                    <a:close/>
                    <a:moveTo>
                      <a:pt x="51" y="170"/>
                    </a:moveTo>
                    <a:cubicBezTo>
                      <a:pt x="53" y="170"/>
                      <a:pt x="53" y="170"/>
                      <a:pt x="53" y="170"/>
                    </a:cubicBezTo>
                    <a:cubicBezTo>
                      <a:pt x="56" y="170"/>
                      <a:pt x="56" y="170"/>
                      <a:pt x="56" y="170"/>
                    </a:cubicBezTo>
                    <a:cubicBezTo>
                      <a:pt x="55" y="171"/>
                      <a:pt x="55" y="171"/>
                      <a:pt x="55" y="171"/>
                    </a:cubicBezTo>
                    <a:cubicBezTo>
                      <a:pt x="54" y="173"/>
                      <a:pt x="54" y="173"/>
                      <a:pt x="54" y="173"/>
                    </a:cubicBezTo>
                    <a:cubicBezTo>
                      <a:pt x="53" y="173"/>
                      <a:pt x="53" y="173"/>
                      <a:pt x="53" y="173"/>
                    </a:cubicBezTo>
                    <a:cubicBezTo>
                      <a:pt x="50" y="170"/>
                      <a:pt x="50" y="170"/>
                      <a:pt x="50" y="170"/>
                    </a:cubicBezTo>
                    <a:lnTo>
                      <a:pt x="51" y="170"/>
                    </a:lnTo>
                    <a:close/>
                    <a:moveTo>
                      <a:pt x="56" y="180"/>
                    </a:moveTo>
                    <a:cubicBezTo>
                      <a:pt x="54" y="180"/>
                      <a:pt x="54" y="180"/>
                      <a:pt x="54" y="180"/>
                    </a:cubicBezTo>
                    <a:cubicBezTo>
                      <a:pt x="52" y="180"/>
                      <a:pt x="52" y="180"/>
                      <a:pt x="52" y="180"/>
                    </a:cubicBezTo>
                    <a:cubicBezTo>
                      <a:pt x="50" y="180"/>
                      <a:pt x="50" y="180"/>
                      <a:pt x="50" y="180"/>
                    </a:cubicBezTo>
                    <a:cubicBezTo>
                      <a:pt x="51" y="179"/>
                      <a:pt x="51" y="179"/>
                      <a:pt x="51" y="179"/>
                    </a:cubicBezTo>
                    <a:cubicBezTo>
                      <a:pt x="52" y="178"/>
                      <a:pt x="52" y="178"/>
                      <a:pt x="52" y="178"/>
                    </a:cubicBezTo>
                    <a:cubicBezTo>
                      <a:pt x="53" y="176"/>
                      <a:pt x="53" y="176"/>
                      <a:pt x="53" y="176"/>
                    </a:cubicBezTo>
                    <a:lnTo>
                      <a:pt x="56" y="180"/>
                    </a:lnTo>
                    <a:close/>
                    <a:moveTo>
                      <a:pt x="50" y="182"/>
                    </a:moveTo>
                    <a:cubicBezTo>
                      <a:pt x="54" y="182"/>
                      <a:pt x="54" y="182"/>
                      <a:pt x="54" y="182"/>
                    </a:cubicBezTo>
                    <a:cubicBezTo>
                      <a:pt x="56" y="182"/>
                      <a:pt x="56" y="182"/>
                      <a:pt x="56" y="182"/>
                    </a:cubicBezTo>
                    <a:cubicBezTo>
                      <a:pt x="55" y="183"/>
                      <a:pt x="55" y="183"/>
                      <a:pt x="55" y="183"/>
                    </a:cubicBezTo>
                    <a:cubicBezTo>
                      <a:pt x="53" y="185"/>
                      <a:pt x="53" y="185"/>
                      <a:pt x="53" y="185"/>
                    </a:cubicBezTo>
                    <a:cubicBezTo>
                      <a:pt x="53" y="185"/>
                      <a:pt x="53" y="185"/>
                      <a:pt x="53" y="185"/>
                    </a:cubicBezTo>
                    <a:cubicBezTo>
                      <a:pt x="50" y="182"/>
                      <a:pt x="50" y="182"/>
                      <a:pt x="50" y="182"/>
                    </a:cubicBezTo>
                    <a:close/>
                    <a:moveTo>
                      <a:pt x="56" y="190"/>
                    </a:moveTo>
                    <a:cubicBezTo>
                      <a:pt x="53" y="190"/>
                      <a:pt x="53" y="190"/>
                      <a:pt x="53" y="190"/>
                    </a:cubicBezTo>
                    <a:cubicBezTo>
                      <a:pt x="50" y="191"/>
                      <a:pt x="50" y="191"/>
                      <a:pt x="50" y="191"/>
                    </a:cubicBezTo>
                    <a:cubicBezTo>
                      <a:pt x="49" y="191"/>
                      <a:pt x="49" y="191"/>
                      <a:pt x="49" y="191"/>
                    </a:cubicBezTo>
                    <a:cubicBezTo>
                      <a:pt x="50" y="190"/>
                      <a:pt x="50" y="190"/>
                      <a:pt x="50" y="190"/>
                    </a:cubicBezTo>
                    <a:cubicBezTo>
                      <a:pt x="51" y="189"/>
                      <a:pt x="51" y="189"/>
                      <a:pt x="51" y="189"/>
                    </a:cubicBezTo>
                    <a:cubicBezTo>
                      <a:pt x="53" y="187"/>
                      <a:pt x="53" y="187"/>
                      <a:pt x="53" y="187"/>
                    </a:cubicBezTo>
                    <a:lnTo>
                      <a:pt x="56" y="190"/>
                    </a:lnTo>
                    <a:close/>
                    <a:moveTo>
                      <a:pt x="52" y="192"/>
                    </a:moveTo>
                    <a:cubicBezTo>
                      <a:pt x="55" y="192"/>
                      <a:pt x="55" y="192"/>
                      <a:pt x="55" y="192"/>
                    </a:cubicBezTo>
                    <a:cubicBezTo>
                      <a:pt x="56" y="192"/>
                      <a:pt x="56" y="192"/>
                      <a:pt x="56" y="192"/>
                    </a:cubicBezTo>
                    <a:cubicBezTo>
                      <a:pt x="55" y="193"/>
                      <a:pt x="55" y="193"/>
                      <a:pt x="55" y="193"/>
                    </a:cubicBezTo>
                    <a:cubicBezTo>
                      <a:pt x="54" y="194"/>
                      <a:pt x="54" y="194"/>
                      <a:pt x="54" y="194"/>
                    </a:cubicBezTo>
                    <a:cubicBezTo>
                      <a:pt x="52" y="196"/>
                      <a:pt x="52" y="196"/>
                      <a:pt x="52" y="196"/>
                    </a:cubicBezTo>
                    <a:cubicBezTo>
                      <a:pt x="49" y="192"/>
                      <a:pt x="49" y="192"/>
                      <a:pt x="49" y="192"/>
                    </a:cubicBezTo>
                    <a:lnTo>
                      <a:pt x="52" y="192"/>
                    </a:lnTo>
                    <a:close/>
                    <a:moveTo>
                      <a:pt x="56" y="202"/>
                    </a:moveTo>
                    <a:cubicBezTo>
                      <a:pt x="52" y="202"/>
                      <a:pt x="52" y="202"/>
                      <a:pt x="52" y="202"/>
                    </a:cubicBezTo>
                    <a:cubicBezTo>
                      <a:pt x="48" y="202"/>
                      <a:pt x="48" y="202"/>
                      <a:pt x="48" y="202"/>
                    </a:cubicBezTo>
                    <a:cubicBezTo>
                      <a:pt x="50" y="200"/>
                      <a:pt x="50" y="200"/>
                      <a:pt x="50" y="200"/>
                    </a:cubicBezTo>
                    <a:cubicBezTo>
                      <a:pt x="52" y="198"/>
                      <a:pt x="52" y="198"/>
                      <a:pt x="52" y="198"/>
                    </a:cubicBezTo>
                    <a:lnTo>
                      <a:pt x="56" y="202"/>
                    </a:lnTo>
                    <a:close/>
                    <a:moveTo>
                      <a:pt x="49" y="204"/>
                    </a:moveTo>
                    <a:cubicBezTo>
                      <a:pt x="54" y="203"/>
                      <a:pt x="54" y="203"/>
                      <a:pt x="54" y="203"/>
                    </a:cubicBezTo>
                    <a:cubicBezTo>
                      <a:pt x="56" y="203"/>
                      <a:pt x="56" y="203"/>
                      <a:pt x="56" y="203"/>
                    </a:cubicBezTo>
                    <a:cubicBezTo>
                      <a:pt x="55" y="204"/>
                      <a:pt x="55" y="204"/>
                      <a:pt x="55" y="204"/>
                    </a:cubicBezTo>
                    <a:cubicBezTo>
                      <a:pt x="52" y="207"/>
                      <a:pt x="52" y="207"/>
                      <a:pt x="52" y="207"/>
                    </a:cubicBezTo>
                    <a:cubicBezTo>
                      <a:pt x="52" y="208"/>
                      <a:pt x="52" y="208"/>
                      <a:pt x="52" y="208"/>
                    </a:cubicBezTo>
                    <a:cubicBezTo>
                      <a:pt x="48" y="204"/>
                      <a:pt x="48" y="204"/>
                      <a:pt x="48" y="204"/>
                    </a:cubicBezTo>
                    <a:lnTo>
                      <a:pt x="49" y="204"/>
                    </a:lnTo>
                    <a:close/>
                    <a:moveTo>
                      <a:pt x="56" y="216"/>
                    </a:moveTo>
                    <a:cubicBezTo>
                      <a:pt x="53" y="216"/>
                      <a:pt x="53" y="216"/>
                      <a:pt x="53" y="216"/>
                    </a:cubicBezTo>
                    <a:cubicBezTo>
                      <a:pt x="47" y="216"/>
                      <a:pt x="47" y="216"/>
                      <a:pt x="47" y="216"/>
                    </a:cubicBezTo>
                    <a:cubicBezTo>
                      <a:pt x="50" y="213"/>
                      <a:pt x="50" y="213"/>
                      <a:pt x="50" y="213"/>
                    </a:cubicBezTo>
                    <a:cubicBezTo>
                      <a:pt x="52" y="211"/>
                      <a:pt x="52" y="211"/>
                      <a:pt x="52" y="211"/>
                    </a:cubicBezTo>
                    <a:lnTo>
                      <a:pt x="56" y="216"/>
                    </a:lnTo>
                    <a:close/>
                    <a:moveTo>
                      <a:pt x="55" y="218"/>
                    </a:moveTo>
                    <a:cubicBezTo>
                      <a:pt x="55" y="218"/>
                      <a:pt x="55" y="218"/>
                      <a:pt x="55" y="218"/>
                    </a:cubicBezTo>
                    <a:cubicBezTo>
                      <a:pt x="55" y="218"/>
                      <a:pt x="55" y="218"/>
                      <a:pt x="55" y="218"/>
                    </a:cubicBezTo>
                    <a:cubicBezTo>
                      <a:pt x="51" y="223"/>
                      <a:pt x="51" y="223"/>
                      <a:pt x="51" y="223"/>
                    </a:cubicBezTo>
                    <a:cubicBezTo>
                      <a:pt x="47" y="218"/>
                      <a:pt x="47" y="218"/>
                      <a:pt x="47" y="218"/>
                    </a:cubicBezTo>
                    <a:lnTo>
                      <a:pt x="55" y="218"/>
                    </a:lnTo>
                    <a:close/>
                    <a:moveTo>
                      <a:pt x="55" y="231"/>
                    </a:moveTo>
                    <a:cubicBezTo>
                      <a:pt x="52" y="231"/>
                      <a:pt x="52" y="231"/>
                      <a:pt x="52" y="231"/>
                    </a:cubicBezTo>
                    <a:cubicBezTo>
                      <a:pt x="46" y="231"/>
                      <a:pt x="46" y="231"/>
                      <a:pt x="46" y="231"/>
                    </a:cubicBezTo>
                    <a:cubicBezTo>
                      <a:pt x="45" y="231"/>
                      <a:pt x="45" y="231"/>
                      <a:pt x="45" y="231"/>
                    </a:cubicBezTo>
                    <a:cubicBezTo>
                      <a:pt x="45" y="231"/>
                      <a:pt x="45" y="231"/>
                      <a:pt x="45" y="231"/>
                    </a:cubicBezTo>
                    <a:cubicBezTo>
                      <a:pt x="49" y="228"/>
                      <a:pt x="49" y="228"/>
                      <a:pt x="49" y="228"/>
                    </a:cubicBezTo>
                    <a:cubicBezTo>
                      <a:pt x="51" y="226"/>
                      <a:pt x="51" y="226"/>
                      <a:pt x="51" y="226"/>
                    </a:cubicBezTo>
                    <a:lnTo>
                      <a:pt x="55" y="231"/>
                    </a:lnTo>
                    <a:close/>
                    <a:moveTo>
                      <a:pt x="48" y="233"/>
                    </a:moveTo>
                    <a:cubicBezTo>
                      <a:pt x="54" y="233"/>
                      <a:pt x="54" y="233"/>
                      <a:pt x="54" y="233"/>
                    </a:cubicBezTo>
                    <a:cubicBezTo>
                      <a:pt x="55" y="233"/>
                      <a:pt x="55" y="233"/>
                      <a:pt x="55" y="233"/>
                    </a:cubicBezTo>
                    <a:cubicBezTo>
                      <a:pt x="55" y="233"/>
                      <a:pt x="55" y="233"/>
                      <a:pt x="55" y="233"/>
                    </a:cubicBezTo>
                    <a:cubicBezTo>
                      <a:pt x="51" y="237"/>
                      <a:pt x="51" y="237"/>
                      <a:pt x="51" y="237"/>
                    </a:cubicBezTo>
                    <a:cubicBezTo>
                      <a:pt x="50" y="238"/>
                      <a:pt x="50" y="238"/>
                      <a:pt x="50" y="238"/>
                    </a:cubicBezTo>
                    <a:cubicBezTo>
                      <a:pt x="50" y="239"/>
                      <a:pt x="50" y="239"/>
                      <a:pt x="50" y="239"/>
                    </a:cubicBezTo>
                    <a:cubicBezTo>
                      <a:pt x="46" y="234"/>
                      <a:pt x="46" y="234"/>
                      <a:pt x="46" y="234"/>
                    </a:cubicBezTo>
                    <a:cubicBezTo>
                      <a:pt x="45" y="233"/>
                      <a:pt x="45" y="233"/>
                      <a:pt x="45" y="233"/>
                    </a:cubicBezTo>
                    <a:lnTo>
                      <a:pt x="48" y="233"/>
                    </a:lnTo>
                    <a:close/>
                    <a:moveTo>
                      <a:pt x="55" y="248"/>
                    </a:moveTo>
                    <a:cubicBezTo>
                      <a:pt x="51" y="248"/>
                      <a:pt x="51" y="248"/>
                      <a:pt x="51" y="248"/>
                    </a:cubicBezTo>
                    <a:cubicBezTo>
                      <a:pt x="44" y="248"/>
                      <a:pt x="44" y="248"/>
                      <a:pt x="44" y="248"/>
                    </a:cubicBezTo>
                    <a:cubicBezTo>
                      <a:pt x="43" y="248"/>
                      <a:pt x="43" y="248"/>
                      <a:pt x="43" y="248"/>
                    </a:cubicBezTo>
                    <a:cubicBezTo>
                      <a:pt x="44" y="248"/>
                      <a:pt x="44" y="248"/>
                      <a:pt x="44" y="248"/>
                    </a:cubicBezTo>
                    <a:cubicBezTo>
                      <a:pt x="47" y="244"/>
                      <a:pt x="47" y="244"/>
                      <a:pt x="47" y="244"/>
                    </a:cubicBezTo>
                    <a:cubicBezTo>
                      <a:pt x="50" y="241"/>
                      <a:pt x="50" y="241"/>
                      <a:pt x="50" y="241"/>
                    </a:cubicBezTo>
                    <a:lnTo>
                      <a:pt x="55" y="248"/>
                    </a:lnTo>
                    <a:close/>
                    <a:moveTo>
                      <a:pt x="46" y="250"/>
                    </a:moveTo>
                    <a:cubicBezTo>
                      <a:pt x="53" y="250"/>
                      <a:pt x="53" y="250"/>
                      <a:pt x="53" y="250"/>
                    </a:cubicBezTo>
                    <a:cubicBezTo>
                      <a:pt x="54" y="250"/>
                      <a:pt x="54" y="250"/>
                      <a:pt x="54" y="250"/>
                    </a:cubicBezTo>
                    <a:cubicBezTo>
                      <a:pt x="54" y="250"/>
                      <a:pt x="54" y="250"/>
                      <a:pt x="54" y="250"/>
                    </a:cubicBezTo>
                    <a:cubicBezTo>
                      <a:pt x="50" y="253"/>
                      <a:pt x="50" y="253"/>
                      <a:pt x="50" y="253"/>
                    </a:cubicBezTo>
                    <a:cubicBezTo>
                      <a:pt x="48" y="255"/>
                      <a:pt x="48" y="255"/>
                      <a:pt x="48" y="255"/>
                    </a:cubicBezTo>
                    <a:cubicBezTo>
                      <a:pt x="43" y="250"/>
                      <a:pt x="43" y="250"/>
                      <a:pt x="43" y="250"/>
                    </a:cubicBezTo>
                    <a:lnTo>
                      <a:pt x="46" y="250"/>
                    </a:lnTo>
                    <a:close/>
                    <a:moveTo>
                      <a:pt x="48" y="257"/>
                    </a:moveTo>
                    <a:cubicBezTo>
                      <a:pt x="48" y="257"/>
                      <a:pt x="48" y="257"/>
                      <a:pt x="48" y="257"/>
                    </a:cubicBezTo>
                    <a:cubicBezTo>
                      <a:pt x="51" y="260"/>
                      <a:pt x="51" y="260"/>
                      <a:pt x="51" y="260"/>
                    </a:cubicBezTo>
                    <a:cubicBezTo>
                      <a:pt x="52" y="261"/>
                      <a:pt x="52" y="261"/>
                      <a:pt x="52" y="261"/>
                    </a:cubicBezTo>
                    <a:cubicBezTo>
                      <a:pt x="50" y="261"/>
                      <a:pt x="50" y="261"/>
                      <a:pt x="50" y="261"/>
                    </a:cubicBezTo>
                    <a:cubicBezTo>
                      <a:pt x="49" y="261"/>
                      <a:pt x="49" y="261"/>
                      <a:pt x="49" y="261"/>
                    </a:cubicBezTo>
                    <a:cubicBezTo>
                      <a:pt x="48" y="261"/>
                      <a:pt x="48" y="261"/>
                      <a:pt x="48" y="261"/>
                    </a:cubicBezTo>
                    <a:cubicBezTo>
                      <a:pt x="48" y="261"/>
                      <a:pt x="48" y="261"/>
                      <a:pt x="48" y="261"/>
                    </a:cubicBezTo>
                    <a:cubicBezTo>
                      <a:pt x="46" y="261"/>
                      <a:pt x="46" y="261"/>
                      <a:pt x="46" y="261"/>
                    </a:cubicBezTo>
                    <a:cubicBezTo>
                      <a:pt x="44" y="261"/>
                      <a:pt x="44" y="261"/>
                      <a:pt x="44" y="261"/>
                    </a:cubicBezTo>
                    <a:cubicBezTo>
                      <a:pt x="45" y="260"/>
                      <a:pt x="45" y="260"/>
                      <a:pt x="45" y="260"/>
                    </a:cubicBezTo>
                    <a:cubicBezTo>
                      <a:pt x="46" y="259"/>
                      <a:pt x="46" y="259"/>
                      <a:pt x="46" y="259"/>
                    </a:cubicBezTo>
                    <a:cubicBezTo>
                      <a:pt x="46" y="259"/>
                      <a:pt x="46" y="259"/>
                      <a:pt x="46" y="259"/>
                    </a:cubicBezTo>
                    <a:cubicBezTo>
                      <a:pt x="46" y="259"/>
                      <a:pt x="46" y="259"/>
                      <a:pt x="46" y="259"/>
                    </a:cubicBezTo>
                    <a:cubicBezTo>
                      <a:pt x="47" y="258"/>
                      <a:pt x="47" y="258"/>
                      <a:pt x="47" y="258"/>
                    </a:cubicBezTo>
                    <a:lnTo>
                      <a:pt x="48" y="257"/>
                    </a:lnTo>
                    <a:close/>
                    <a:moveTo>
                      <a:pt x="50" y="256"/>
                    </a:moveTo>
                    <a:cubicBezTo>
                      <a:pt x="51" y="255"/>
                      <a:pt x="51" y="255"/>
                      <a:pt x="51" y="255"/>
                    </a:cubicBezTo>
                    <a:cubicBezTo>
                      <a:pt x="55" y="251"/>
                      <a:pt x="55" y="251"/>
                      <a:pt x="55" y="251"/>
                    </a:cubicBezTo>
                    <a:cubicBezTo>
                      <a:pt x="56" y="251"/>
                      <a:pt x="56" y="251"/>
                      <a:pt x="56" y="251"/>
                    </a:cubicBezTo>
                    <a:cubicBezTo>
                      <a:pt x="56" y="252"/>
                      <a:pt x="56" y="252"/>
                      <a:pt x="56" y="252"/>
                    </a:cubicBezTo>
                    <a:cubicBezTo>
                      <a:pt x="55" y="254"/>
                      <a:pt x="55" y="256"/>
                      <a:pt x="55" y="258"/>
                    </a:cubicBezTo>
                    <a:cubicBezTo>
                      <a:pt x="55" y="261"/>
                      <a:pt x="55" y="261"/>
                      <a:pt x="55" y="261"/>
                    </a:cubicBezTo>
                    <a:cubicBezTo>
                      <a:pt x="54" y="261"/>
                      <a:pt x="54" y="261"/>
                      <a:pt x="54" y="261"/>
                    </a:cubicBezTo>
                    <a:lnTo>
                      <a:pt x="50" y="256"/>
                    </a:lnTo>
                    <a:close/>
                    <a:moveTo>
                      <a:pt x="93" y="341"/>
                    </a:moveTo>
                    <a:cubicBezTo>
                      <a:pt x="92" y="341"/>
                      <a:pt x="92" y="341"/>
                      <a:pt x="92" y="341"/>
                    </a:cubicBezTo>
                    <a:cubicBezTo>
                      <a:pt x="91" y="341"/>
                      <a:pt x="91" y="341"/>
                      <a:pt x="91" y="341"/>
                    </a:cubicBezTo>
                    <a:cubicBezTo>
                      <a:pt x="91" y="341"/>
                      <a:pt x="91" y="341"/>
                      <a:pt x="91" y="341"/>
                    </a:cubicBezTo>
                    <a:cubicBezTo>
                      <a:pt x="91" y="341"/>
                      <a:pt x="91" y="341"/>
                      <a:pt x="91" y="341"/>
                    </a:cubicBezTo>
                    <a:cubicBezTo>
                      <a:pt x="90" y="341"/>
                      <a:pt x="90" y="341"/>
                      <a:pt x="90" y="341"/>
                    </a:cubicBezTo>
                    <a:cubicBezTo>
                      <a:pt x="88" y="341"/>
                      <a:pt x="88" y="341"/>
                      <a:pt x="88" y="341"/>
                    </a:cubicBezTo>
                    <a:cubicBezTo>
                      <a:pt x="87" y="341"/>
                      <a:pt x="87" y="341"/>
                      <a:pt x="87" y="341"/>
                    </a:cubicBezTo>
                    <a:cubicBezTo>
                      <a:pt x="86" y="341"/>
                      <a:pt x="86" y="341"/>
                      <a:pt x="86" y="341"/>
                    </a:cubicBezTo>
                    <a:cubicBezTo>
                      <a:pt x="85" y="341"/>
                      <a:pt x="85" y="341"/>
                      <a:pt x="85" y="341"/>
                    </a:cubicBezTo>
                    <a:cubicBezTo>
                      <a:pt x="85" y="341"/>
                      <a:pt x="85" y="341"/>
                      <a:pt x="85" y="341"/>
                    </a:cubicBezTo>
                    <a:cubicBezTo>
                      <a:pt x="84" y="341"/>
                      <a:pt x="84" y="341"/>
                      <a:pt x="84" y="341"/>
                    </a:cubicBezTo>
                    <a:cubicBezTo>
                      <a:pt x="84" y="341"/>
                      <a:pt x="84" y="341"/>
                      <a:pt x="84" y="341"/>
                    </a:cubicBezTo>
                    <a:cubicBezTo>
                      <a:pt x="84" y="340"/>
                      <a:pt x="84" y="340"/>
                      <a:pt x="84" y="340"/>
                    </a:cubicBezTo>
                    <a:cubicBezTo>
                      <a:pt x="84" y="339"/>
                      <a:pt x="84" y="339"/>
                      <a:pt x="84" y="339"/>
                    </a:cubicBezTo>
                    <a:cubicBezTo>
                      <a:pt x="84" y="338"/>
                      <a:pt x="84" y="338"/>
                      <a:pt x="84" y="338"/>
                    </a:cubicBezTo>
                    <a:cubicBezTo>
                      <a:pt x="83" y="337"/>
                      <a:pt x="83" y="337"/>
                      <a:pt x="83" y="337"/>
                    </a:cubicBezTo>
                    <a:cubicBezTo>
                      <a:pt x="83" y="336"/>
                      <a:pt x="83" y="336"/>
                      <a:pt x="83" y="336"/>
                    </a:cubicBezTo>
                    <a:cubicBezTo>
                      <a:pt x="86" y="338"/>
                      <a:pt x="86" y="338"/>
                      <a:pt x="86" y="338"/>
                    </a:cubicBezTo>
                    <a:cubicBezTo>
                      <a:pt x="88" y="338"/>
                      <a:pt x="88" y="338"/>
                      <a:pt x="88" y="338"/>
                    </a:cubicBezTo>
                    <a:cubicBezTo>
                      <a:pt x="91" y="340"/>
                      <a:pt x="91" y="340"/>
                      <a:pt x="91" y="340"/>
                    </a:cubicBezTo>
                    <a:cubicBezTo>
                      <a:pt x="92" y="340"/>
                      <a:pt x="92" y="340"/>
                      <a:pt x="92" y="340"/>
                    </a:cubicBezTo>
                    <a:cubicBezTo>
                      <a:pt x="94" y="341"/>
                      <a:pt x="94" y="341"/>
                      <a:pt x="94" y="341"/>
                    </a:cubicBezTo>
                    <a:lnTo>
                      <a:pt x="93" y="341"/>
                    </a:lnTo>
                    <a:close/>
                    <a:moveTo>
                      <a:pt x="93" y="371"/>
                    </a:moveTo>
                    <a:cubicBezTo>
                      <a:pt x="90" y="368"/>
                      <a:pt x="90" y="368"/>
                      <a:pt x="90" y="368"/>
                    </a:cubicBezTo>
                    <a:cubicBezTo>
                      <a:pt x="91" y="367"/>
                      <a:pt x="91" y="367"/>
                      <a:pt x="91" y="367"/>
                    </a:cubicBezTo>
                    <a:cubicBezTo>
                      <a:pt x="91" y="366"/>
                      <a:pt x="91" y="366"/>
                      <a:pt x="91" y="366"/>
                    </a:cubicBezTo>
                    <a:cubicBezTo>
                      <a:pt x="91" y="366"/>
                      <a:pt x="91" y="366"/>
                      <a:pt x="91" y="366"/>
                    </a:cubicBezTo>
                    <a:cubicBezTo>
                      <a:pt x="92" y="367"/>
                      <a:pt x="92" y="367"/>
                      <a:pt x="92" y="367"/>
                    </a:cubicBezTo>
                    <a:cubicBezTo>
                      <a:pt x="92" y="369"/>
                      <a:pt x="92" y="369"/>
                      <a:pt x="92" y="369"/>
                    </a:cubicBezTo>
                    <a:lnTo>
                      <a:pt x="93" y="371"/>
                    </a:lnTo>
                    <a:close/>
                    <a:moveTo>
                      <a:pt x="90" y="361"/>
                    </a:moveTo>
                    <a:cubicBezTo>
                      <a:pt x="89" y="358"/>
                      <a:pt x="89" y="358"/>
                      <a:pt x="89" y="358"/>
                    </a:cubicBezTo>
                    <a:cubicBezTo>
                      <a:pt x="89" y="358"/>
                      <a:pt x="89" y="358"/>
                      <a:pt x="89" y="358"/>
                    </a:cubicBezTo>
                    <a:cubicBezTo>
                      <a:pt x="89" y="357"/>
                      <a:pt x="89" y="357"/>
                      <a:pt x="89" y="357"/>
                    </a:cubicBezTo>
                    <a:cubicBezTo>
                      <a:pt x="89" y="357"/>
                      <a:pt x="89" y="357"/>
                      <a:pt x="89" y="357"/>
                    </a:cubicBezTo>
                    <a:cubicBezTo>
                      <a:pt x="90" y="356"/>
                      <a:pt x="90" y="356"/>
                      <a:pt x="90" y="356"/>
                    </a:cubicBezTo>
                    <a:cubicBezTo>
                      <a:pt x="90" y="356"/>
                      <a:pt x="90" y="356"/>
                      <a:pt x="90" y="356"/>
                    </a:cubicBezTo>
                    <a:cubicBezTo>
                      <a:pt x="90" y="357"/>
                      <a:pt x="90" y="357"/>
                      <a:pt x="90" y="357"/>
                    </a:cubicBezTo>
                    <a:cubicBezTo>
                      <a:pt x="90" y="358"/>
                      <a:pt x="90" y="358"/>
                      <a:pt x="90" y="358"/>
                    </a:cubicBezTo>
                    <a:cubicBezTo>
                      <a:pt x="90" y="358"/>
                      <a:pt x="90" y="358"/>
                      <a:pt x="90" y="358"/>
                    </a:cubicBezTo>
                    <a:cubicBezTo>
                      <a:pt x="90" y="359"/>
                      <a:pt x="90" y="359"/>
                      <a:pt x="90" y="359"/>
                    </a:cubicBezTo>
                    <a:lnTo>
                      <a:pt x="90" y="361"/>
                    </a:lnTo>
                    <a:close/>
                    <a:moveTo>
                      <a:pt x="85" y="360"/>
                    </a:moveTo>
                    <a:cubicBezTo>
                      <a:pt x="85" y="358"/>
                      <a:pt x="85" y="358"/>
                      <a:pt x="85" y="358"/>
                    </a:cubicBezTo>
                    <a:cubicBezTo>
                      <a:pt x="85" y="356"/>
                      <a:pt x="85" y="356"/>
                      <a:pt x="85" y="356"/>
                    </a:cubicBezTo>
                    <a:cubicBezTo>
                      <a:pt x="86" y="358"/>
                      <a:pt x="86" y="358"/>
                      <a:pt x="86" y="358"/>
                    </a:cubicBezTo>
                    <a:cubicBezTo>
                      <a:pt x="86" y="359"/>
                      <a:pt x="86" y="359"/>
                      <a:pt x="86" y="359"/>
                    </a:cubicBezTo>
                    <a:cubicBezTo>
                      <a:pt x="85" y="360"/>
                      <a:pt x="85" y="360"/>
                      <a:pt x="85" y="360"/>
                    </a:cubicBezTo>
                    <a:cubicBezTo>
                      <a:pt x="85" y="361"/>
                      <a:pt x="85" y="361"/>
                      <a:pt x="85" y="361"/>
                    </a:cubicBezTo>
                    <a:cubicBezTo>
                      <a:pt x="85" y="361"/>
                      <a:pt x="85" y="361"/>
                      <a:pt x="85" y="361"/>
                    </a:cubicBezTo>
                    <a:cubicBezTo>
                      <a:pt x="85" y="360"/>
                      <a:pt x="85" y="360"/>
                      <a:pt x="85" y="360"/>
                    </a:cubicBezTo>
                    <a:close/>
                    <a:moveTo>
                      <a:pt x="81" y="354"/>
                    </a:moveTo>
                    <a:cubicBezTo>
                      <a:pt x="82" y="354"/>
                      <a:pt x="82" y="354"/>
                      <a:pt x="82" y="354"/>
                    </a:cubicBezTo>
                    <a:cubicBezTo>
                      <a:pt x="81" y="355"/>
                      <a:pt x="81" y="355"/>
                      <a:pt x="81" y="355"/>
                    </a:cubicBezTo>
                    <a:cubicBezTo>
                      <a:pt x="81" y="356"/>
                      <a:pt x="81" y="356"/>
                      <a:pt x="81" y="356"/>
                    </a:cubicBezTo>
                    <a:cubicBezTo>
                      <a:pt x="80" y="356"/>
                      <a:pt x="80" y="356"/>
                      <a:pt x="80" y="356"/>
                    </a:cubicBezTo>
                    <a:cubicBezTo>
                      <a:pt x="80" y="357"/>
                      <a:pt x="80" y="357"/>
                      <a:pt x="80" y="357"/>
                    </a:cubicBezTo>
                    <a:cubicBezTo>
                      <a:pt x="78" y="354"/>
                      <a:pt x="78" y="354"/>
                      <a:pt x="78" y="354"/>
                    </a:cubicBezTo>
                    <a:cubicBezTo>
                      <a:pt x="78" y="354"/>
                      <a:pt x="78" y="354"/>
                      <a:pt x="78" y="354"/>
                    </a:cubicBezTo>
                    <a:lnTo>
                      <a:pt x="81" y="354"/>
                    </a:lnTo>
                    <a:close/>
                    <a:moveTo>
                      <a:pt x="78" y="352"/>
                    </a:moveTo>
                    <a:cubicBezTo>
                      <a:pt x="78" y="352"/>
                      <a:pt x="78" y="352"/>
                      <a:pt x="78" y="352"/>
                    </a:cubicBezTo>
                    <a:cubicBezTo>
                      <a:pt x="79" y="350"/>
                      <a:pt x="79" y="350"/>
                      <a:pt x="79" y="350"/>
                    </a:cubicBezTo>
                    <a:cubicBezTo>
                      <a:pt x="80" y="349"/>
                      <a:pt x="80" y="349"/>
                      <a:pt x="80" y="349"/>
                    </a:cubicBezTo>
                    <a:cubicBezTo>
                      <a:pt x="80" y="349"/>
                      <a:pt x="80" y="349"/>
                      <a:pt x="80" y="349"/>
                    </a:cubicBezTo>
                    <a:cubicBezTo>
                      <a:pt x="80" y="350"/>
                      <a:pt x="80" y="350"/>
                      <a:pt x="80" y="350"/>
                    </a:cubicBezTo>
                    <a:cubicBezTo>
                      <a:pt x="82" y="352"/>
                      <a:pt x="82" y="352"/>
                      <a:pt x="82" y="352"/>
                    </a:cubicBezTo>
                    <a:cubicBezTo>
                      <a:pt x="81" y="352"/>
                      <a:pt x="81" y="352"/>
                      <a:pt x="81" y="352"/>
                    </a:cubicBezTo>
                    <a:cubicBezTo>
                      <a:pt x="79" y="352"/>
                      <a:pt x="79" y="352"/>
                      <a:pt x="79" y="352"/>
                    </a:cubicBezTo>
                    <a:lnTo>
                      <a:pt x="78" y="352"/>
                    </a:lnTo>
                    <a:close/>
                    <a:moveTo>
                      <a:pt x="80" y="365"/>
                    </a:moveTo>
                    <a:cubicBezTo>
                      <a:pt x="81" y="365"/>
                      <a:pt x="81" y="365"/>
                      <a:pt x="81" y="365"/>
                    </a:cubicBezTo>
                    <a:cubicBezTo>
                      <a:pt x="82" y="365"/>
                      <a:pt x="82" y="365"/>
                      <a:pt x="82" y="365"/>
                    </a:cubicBezTo>
                    <a:cubicBezTo>
                      <a:pt x="82" y="365"/>
                      <a:pt x="82" y="365"/>
                      <a:pt x="82" y="365"/>
                    </a:cubicBezTo>
                    <a:cubicBezTo>
                      <a:pt x="81" y="366"/>
                      <a:pt x="81" y="366"/>
                      <a:pt x="81" y="366"/>
                    </a:cubicBezTo>
                    <a:cubicBezTo>
                      <a:pt x="81" y="367"/>
                      <a:pt x="81" y="367"/>
                      <a:pt x="81" y="367"/>
                    </a:cubicBezTo>
                    <a:cubicBezTo>
                      <a:pt x="79" y="365"/>
                      <a:pt x="79" y="365"/>
                      <a:pt x="79" y="365"/>
                    </a:cubicBezTo>
                    <a:lnTo>
                      <a:pt x="80" y="365"/>
                    </a:lnTo>
                    <a:close/>
                    <a:moveTo>
                      <a:pt x="81" y="358"/>
                    </a:moveTo>
                    <a:cubicBezTo>
                      <a:pt x="81" y="358"/>
                      <a:pt x="81" y="358"/>
                      <a:pt x="81" y="358"/>
                    </a:cubicBezTo>
                    <a:cubicBezTo>
                      <a:pt x="82" y="358"/>
                      <a:pt x="82" y="358"/>
                      <a:pt x="82" y="358"/>
                    </a:cubicBezTo>
                    <a:cubicBezTo>
                      <a:pt x="82" y="357"/>
                      <a:pt x="82" y="357"/>
                      <a:pt x="82" y="357"/>
                    </a:cubicBezTo>
                    <a:cubicBezTo>
                      <a:pt x="83" y="356"/>
                      <a:pt x="83" y="356"/>
                      <a:pt x="83" y="356"/>
                    </a:cubicBezTo>
                    <a:cubicBezTo>
                      <a:pt x="83" y="358"/>
                      <a:pt x="83" y="358"/>
                      <a:pt x="83" y="358"/>
                    </a:cubicBezTo>
                    <a:cubicBezTo>
                      <a:pt x="83" y="359"/>
                      <a:pt x="83" y="359"/>
                      <a:pt x="83" y="359"/>
                    </a:cubicBezTo>
                    <a:cubicBezTo>
                      <a:pt x="83" y="360"/>
                      <a:pt x="83" y="360"/>
                      <a:pt x="83" y="360"/>
                    </a:cubicBezTo>
                    <a:cubicBezTo>
                      <a:pt x="83" y="361"/>
                      <a:pt x="83" y="361"/>
                      <a:pt x="83" y="361"/>
                    </a:cubicBezTo>
                    <a:lnTo>
                      <a:pt x="81" y="358"/>
                    </a:lnTo>
                    <a:close/>
                    <a:moveTo>
                      <a:pt x="82" y="333"/>
                    </a:moveTo>
                    <a:cubicBezTo>
                      <a:pt x="82" y="332"/>
                      <a:pt x="82" y="332"/>
                      <a:pt x="82" y="332"/>
                    </a:cubicBezTo>
                    <a:cubicBezTo>
                      <a:pt x="82" y="331"/>
                      <a:pt x="82" y="331"/>
                      <a:pt x="82" y="331"/>
                    </a:cubicBezTo>
                    <a:cubicBezTo>
                      <a:pt x="82" y="330"/>
                      <a:pt x="81" y="329"/>
                      <a:pt x="81" y="328"/>
                    </a:cubicBezTo>
                    <a:cubicBezTo>
                      <a:pt x="81" y="327"/>
                      <a:pt x="81" y="327"/>
                      <a:pt x="81" y="326"/>
                    </a:cubicBezTo>
                    <a:cubicBezTo>
                      <a:pt x="81" y="325"/>
                      <a:pt x="80" y="324"/>
                      <a:pt x="80" y="323"/>
                    </a:cubicBezTo>
                    <a:cubicBezTo>
                      <a:pt x="80" y="323"/>
                      <a:pt x="80" y="322"/>
                      <a:pt x="80" y="321"/>
                    </a:cubicBezTo>
                    <a:cubicBezTo>
                      <a:pt x="79" y="320"/>
                      <a:pt x="79" y="320"/>
                      <a:pt x="79" y="320"/>
                    </a:cubicBezTo>
                    <a:cubicBezTo>
                      <a:pt x="82" y="321"/>
                      <a:pt x="82" y="321"/>
                      <a:pt x="82" y="321"/>
                    </a:cubicBezTo>
                    <a:cubicBezTo>
                      <a:pt x="85" y="322"/>
                      <a:pt x="85" y="322"/>
                      <a:pt x="85" y="322"/>
                    </a:cubicBezTo>
                    <a:cubicBezTo>
                      <a:pt x="90" y="325"/>
                      <a:pt x="90" y="325"/>
                      <a:pt x="90" y="325"/>
                    </a:cubicBezTo>
                    <a:cubicBezTo>
                      <a:pt x="92" y="326"/>
                      <a:pt x="92" y="326"/>
                      <a:pt x="92" y="326"/>
                    </a:cubicBezTo>
                    <a:cubicBezTo>
                      <a:pt x="91" y="326"/>
                      <a:pt x="91" y="326"/>
                      <a:pt x="91" y="326"/>
                    </a:cubicBezTo>
                    <a:cubicBezTo>
                      <a:pt x="90" y="327"/>
                      <a:pt x="90" y="327"/>
                      <a:pt x="90" y="327"/>
                    </a:cubicBezTo>
                    <a:cubicBezTo>
                      <a:pt x="89" y="328"/>
                      <a:pt x="89" y="328"/>
                      <a:pt x="89" y="328"/>
                    </a:cubicBezTo>
                    <a:cubicBezTo>
                      <a:pt x="88" y="329"/>
                      <a:pt x="88" y="329"/>
                      <a:pt x="88" y="329"/>
                    </a:cubicBezTo>
                    <a:cubicBezTo>
                      <a:pt x="87" y="330"/>
                      <a:pt x="87" y="330"/>
                      <a:pt x="87" y="330"/>
                    </a:cubicBezTo>
                    <a:cubicBezTo>
                      <a:pt x="86" y="330"/>
                      <a:pt x="86" y="330"/>
                      <a:pt x="86" y="330"/>
                    </a:cubicBezTo>
                    <a:cubicBezTo>
                      <a:pt x="85" y="331"/>
                      <a:pt x="85" y="331"/>
                      <a:pt x="85" y="331"/>
                    </a:cubicBezTo>
                    <a:cubicBezTo>
                      <a:pt x="83" y="332"/>
                      <a:pt x="83" y="332"/>
                      <a:pt x="83" y="332"/>
                    </a:cubicBezTo>
                    <a:cubicBezTo>
                      <a:pt x="83" y="333"/>
                      <a:pt x="83" y="333"/>
                      <a:pt x="83" y="333"/>
                    </a:cubicBezTo>
                    <a:lnTo>
                      <a:pt x="82" y="333"/>
                    </a:lnTo>
                    <a:close/>
                    <a:moveTo>
                      <a:pt x="94" y="325"/>
                    </a:moveTo>
                    <a:cubicBezTo>
                      <a:pt x="92" y="324"/>
                      <a:pt x="92" y="324"/>
                      <a:pt x="92" y="324"/>
                    </a:cubicBezTo>
                    <a:cubicBezTo>
                      <a:pt x="89" y="322"/>
                      <a:pt x="89" y="322"/>
                      <a:pt x="89" y="322"/>
                    </a:cubicBezTo>
                    <a:cubicBezTo>
                      <a:pt x="87" y="322"/>
                      <a:pt x="87" y="322"/>
                      <a:pt x="87" y="322"/>
                    </a:cubicBezTo>
                    <a:cubicBezTo>
                      <a:pt x="85" y="320"/>
                      <a:pt x="85" y="320"/>
                      <a:pt x="85" y="320"/>
                    </a:cubicBezTo>
                    <a:cubicBezTo>
                      <a:pt x="82" y="319"/>
                      <a:pt x="82" y="319"/>
                      <a:pt x="82" y="319"/>
                    </a:cubicBezTo>
                    <a:cubicBezTo>
                      <a:pt x="83" y="319"/>
                      <a:pt x="83" y="319"/>
                      <a:pt x="83" y="319"/>
                    </a:cubicBezTo>
                    <a:cubicBezTo>
                      <a:pt x="85" y="319"/>
                      <a:pt x="85" y="319"/>
                      <a:pt x="85" y="319"/>
                    </a:cubicBezTo>
                    <a:cubicBezTo>
                      <a:pt x="85" y="319"/>
                      <a:pt x="85" y="319"/>
                      <a:pt x="85" y="319"/>
                    </a:cubicBezTo>
                    <a:cubicBezTo>
                      <a:pt x="87" y="319"/>
                      <a:pt x="87" y="319"/>
                      <a:pt x="87" y="319"/>
                    </a:cubicBezTo>
                    <a:cubicBezTo>
                      <a:pt x="90" y="319"/>
                      <a:pt x="90" y="319"/>
                      <a:pt x="90" y="319"/>
                    </a:cubicBezTo>
                    <a:cubicBezTo>
                      <a:pt x="92" y="319"/>
                      <a:pt x="92" y="319"/>
                      <a:pt x="92" y="319"/>
                    </a:cubicBezTo>
                    <a:cubicBezTo>
                      <a:pt x="96" y="319"/>
                      <a:pt x="96" y="319"/>
                      <a:pt x="96" y="319"/>
                    </a:cubicBezTo>
                    <a:cubicBezTo>
                      <a:pt x="97" y="319"/>
                      <a:pt x="97" y="319"/>
                      <a:pt x="97" y="319"/>
                    </a:cubicBezTo>
                    <a:cubicBezTo>
                      <a:pt x="99" y="319"/>
                      <a:pt x="99" y="319"/>
                      <a:pt x="99" y="319"/>
                    </a:cubicBezTo>
                    <a:cubicBezTo>
                      <a:pt x="101" y="319"/>
                      <a:pt x="101" y="319"/>
                      <a:pt x="101" y="319"/>
                    </a:cubicBezTo>
                    <a:cubicBezTo>
                      <a:pt x="101" y="319"/>
                      <a:pt x="101" y="319"/>
                      <a:pt x="101" y="319"/>
                    </a:cubicBezTo>
                    <a:cubicBezTo>
                      <a:pt x="101" y="319"/>
                      <a:pt x="101" y="319"/>
                      <a:pt x="101" y="319"/>
                    </a:cubicBezTo>
                    <a:cubicBezTo>
                      <a:pt x="100" y="320"/>
                      <a:pt x="100" y="320"/>
                      <a:pt x="100" y="320"/>
                    </a:cubicBezTo>
                    <a:cubicBezTo>
                      <a:pt x="99" y="321"/>
                      <a:pt x="99" y="321"/>
                      <a:pt x="99" y="321"/>
                    </a:cubicBezTo>
                    <a:cubicBezTo>
                      <a:pt x="98" y="321"/>
                      <a:pt x="98" y="321"/>
                      <a:pt x="98" y="321"/>
                    </a:cubicBezTo>
                    <a:cubicBezTo>
                      <a:pt x="96" y="323"/>
                      <a:pt x="96" y="323"/>
                      <a:pt x="96" y="323"/>
                    </a:cubicBezTo>
                    <a:cubicBezTo>
                      <a:pt x="95" y="324"/>
                      <a:pt x="95" y="324"/>
                      <a:pt x="95" y="324"/>
                    </a:cubicBezTo>
                    <a:lnTo>
                      <a:pt x="94" y="325"/>
                    </a:lnTo>
                    <a:close/>
                    <a:moveTo>
                      <a:pt x="99" y="317"/>
                    </a:moveTo>
                    <a:cubicBezTo>
                      <a:pt x="97" y="317"/>
                      <a:pt x="97" y="317"/>
                      <a:pt x="97" y="317"/>
                    </a:cubicBezTo>
                    <a:cubicBezTo>
                      <a:pt x="95" y="317"/>
                      <a:pt x="95" y="317"/>
                      <a:pt x="95" y="317"/>
                    </a:cubicBezTo>
                    <a:cubicBezTo>
                      <a:pt x="94" y="317"/>
                      <a:pt x="94" y="317"/>
                      <a:pt x="94" y="317"/>
                    </a:cubicBezTo>
                    <a:cubicBezTo>
                      <a:pt x="90" y="317"/>
                      <a:pt x="90" y="317"/>
                      <a:pt x="90" y="317"/>
                    </a:cubicBezTo>
                    <a:cubicBezTo>
                      <a:pt x="88" y="317"/>
                      <a:pt x="88" y="317"/>
                      <a:pt x="88" y="317"/>
                    </a:cubicBezTo>
                    <a:cubicBezTo>
                      <a:pt x="85" y="317"/>
                      <a:pt x="85" y="317"/>
                      <a:pt x="85" y="317"/>
                    </a:cubicBezTo>
                    <a:cubicBezTo>
                      <a:pt x="83" y="317"/>
                      <a:pt x="83" y="317"/>
                      <a:pt x="83" y="317"/>
                    </a:cubicBezTo>
                    <a:cubicBezTo>
                      <a:pt x="83" y="317"/>
                      <a:pt x="83" y="317"/>
                      <a:pt x="83" y="317"/>
                    </a:cubicBezTo>
                    <a:cubicBezTo>
                      <a:pt x="82" y="317"/>
                      <a:pt x="82" y="317"/>
                      <a:pt x="82" y="317"/>
                    </a:cubicBezTo>
                    <a:cubicBezTo>
                      <a:pt x="81" y="317"/>
                      <a:pt x="81" y="317"/>
                      <a:pt x="81" y="317"/>
                    </a:cubicBezTo>
                    <a:cubicBezTo>
                      <a:pt x="81" y="317"/>
                      <a:pt x="81" y="317"/>
                      <a:pt x="81" y="317"/>
                    </a:cubicBezTo>
                    <a:cubicBezTo>
                      <a:pt x="82" y="316"/>
                      <a:pt x="82" y="316"/>
                      <a:pt x="82" y="316"/>
                    </a:cubicBezTo>
                    <a:cubicBezTo>
                      <a:pt x="82" y="316"/>
                      <a:pt x="82" y="316"/>
                      <a:pt x="82" y="316"/>
                    </a:cubicBezTo>
                    <a:cubicBezTo>
                      <a:pt x="83" y="315"/>
                      <a:pt x="83" y="315"/>
                      <a:pt x="83" y="315"/>
                    </a:cubicBezTo>
                    <a:cubicBezTo>
                      <a:pt x="84" y="314"/>
                      <a:pt x="84" y="314"/>
                      <a:pt x="84" y="314"/>
                    </a:cubicBezTo>
                    <a:cubicBezTo>
                      <a:pt x="85" y="313"/>
                      <a:pt x="85" y="313"/>
                      <a:pt x="85" y="313"/>
                    </a:cubicBezTo>
                    <a:cubicBezTo>
                      <a:pt x="87" y="311"/>
                      <a:pt x="87" y="311"/>
                      <a:pt x="87" y="311"/>
                    </a:cubicBezTo>
                    <a:cubicBezTo>
                      <a:pt x="88" y="311"/>
                      <a:pt x="88" y="311"/>
                      <a:pt x="88" y="311"/>
                    </a:cubicBezTo>
                    <a:cubicBezTo>
                      <a:pt x="89" y="310"/>
                      <a:pt x="89" y="310"/>
                      <a:pt x="89" y="310"/>
                    </a:cubicBezTo>
                    <a:cubicBezTo>
                      <a:pt x="91" y="311"/>
                      <a:pt x="91" y="311"/>
                      <a:pt x="91" y="311"/>
                    </a:cubicBezTo>
                    <a:cubicBezTo>
                      <a:pt x="96" y="315"/>
                      <a:pt x="96" y="315"/>
                      <a:pt x="96" y="315"/>
                    </a:cubicBezTo>
                    <a:cubicBezTo>
                      <a:pt x="100" y="317"/>
                      <a:pt x="100" y="317"/>
                      <a:pt x="100" y="317"/>
                    </a:cubicBezTo>
                    <a:lnTo>
                      <a:pt x="99" y="317"/>
                    </a:lnTo>
                    <a:close/>
                    <a:moveTo>
                      <a:pt x="89" y="308"/>
                    </a:moveTo>
                    <a:cubicBezTo>
                      <a:pt x="88" y="308"/>
                      <a:pt x="88" y="308"/>
                      <a:pt x="88" y="308"/>
                    </a:cubicBezTo>
                    <a:cubicBezTo>
                      <a:pt x="84" y="305"/>
                      <a:pt x="84" y="305"/>
                      <a:pt x="84" y="305"/>
                    </a:cubicBezTo>
                    <a:cubicBezTo>
                      <a:pt x="79" y="302"/>
                      <a:pt x="79" y="302"/>
                      <a:pt x="79" y="302"/>
                    </a:cubicBezTo>
                    <a:cubicBezTo>
                      <a:pt x="79" y="302"/>
                      <a:pt x="79" y="302"/>
                      <a:pt x="79" y="302"/>
                    </a:cubicBezTo>
                    <a:cubicBezTo>
                      <a:pt x="79" y="302"/>
                      <a:pt x="79" y="302"/>
                      <a:pt x="79" y="302"/>
                    </a:cubicBezTo>
                    <a:cubicBezTo>
                      <a:pt x="81" y="302"/>
                      <a:pt x="81" y="302"/>
                      <a:pt x="81" y="302"/>
                    </a:cubicBezTo>
                    <a:cubicBezTo>
                      <a:pt x="83" y="302"/>
                      <a:pt x="83" y="302"/>
                      <a:pt x="83" y="302"/>
                    </a:cubicBezTo>
                    <a:cubicBezTo>
                      <a:pt x="85" y="302"/>
                      <a:pt x="85" y="302"/>
                      <a:pt x="85" y="302"/>
                    </a:cubicBezTo>
                    <a:cubicBezTo>
                      <a:pt x="88" y="302"/>
                      <a:pt x="88" y="302"/>
                      <a:pt x="88" y="302"/>
                    </a:cubicBezTo>
                    <a:cubicBezTo>
                      <a:pt x="91" y="302"/>
                      <a:pt x="91" y="302"/>
                      <a:pt x="91" y="302"/>
                    </a:cubicBezTo>
                    <a:cubicBezTo>
                      <a:pt x="92" y="302"/>
                      <a:pt x="92" y="302"/>
                      <a:pt x="92" y="302"/>
                    </a:cubicBezTo>
                    <a:cubicBezTo>
                      <a:pt x="92" y="302"/>
                      <a:pt x="92" y="302"/>
                      <a:pt x="92" y="302"/>
                    </a:cubicBezTo>
                    <a:cubicBezTo>
                      <a:pt x="93" y="302"/>
                      <a:pt x="93" y="302"/>
                      <a:pt x="93" y="302"/>
                    </a:cubicBezTo>
                    <a:cubicBezTo>
                      <a:pt x="94" y="302"/>
                      <a:pt x="94" y="302"/>
                      <a:pt x="94" y="302"/>
                    </a:cubicBezTo>
                    <a:cubicBezTo>
                      <a:pt x="95" y="302"/>
                      <a:pt x="95" y="302"/>
                      <a:pt x="95" y="302"/>
                    </a:cubicBezTo>
                    <a:cubicBezTo>
                      <a:pt x="94" y="302"/>
                      <a:pt x="94" y="302"/>
                      <a:pt x="94" y="302"/>
                    </a:cubicBezTo>
                    <a:cubicBezTo>
                      <a:pt x="94" y="303"/>
                      <a:pt x="94" y="303"/>
                      <a:pt x="94" y="303"/>
                    </a:cubicBezTo>
                    <a:cubicBezTo>
                      <a:pt x="94" y="303"/>
                      <a:pt x="94" y="303"/>
                      <a:pt x="94" y="303"/>
                    </a:cubicBezTo>
                    <a:cubicBezTo>
                      <a:pt x="94" y="303"/>
                      <a:pt x="94" y="303"/>
                      <a:pt x="94" y="303"/>
                    </a:cubicBezTo>
                    <a:cubicBezTo>
                      <a:pt x="93" y="304"/>
                      <a:pt x="93" y="304"/>
                      <a:pt x="93" y="304"/>
                    </a:cubicBezTo>
                    <a:cubicBezTo>
                      <a:pt x="91" y="305"/>
                      <a:pt x="91" y="305"/>
                      <a:pt x="91" y="305"/>
                    </a:cubicBezTo>
                    <a:cubicBezTo>
                      <a:pt x="90" y="307"/>
                      <a:pt x="90" y="307"/>
                      <a:pt x="90" y="307"/>
                    </a:cubicBezTo>
                    <a:lnTo>
                      <a:pt x="89" y="308"/>
                    </a:lnTo>
                    <a:close/>
                    <a:moveTo>
                      <a:pt x="76" y="296"/>
                    </a:moveTo>
                    <a:cubicBezTo>
                      <a:pt x="75" y="295"/>
                      <a:pt x="75" y="295"/>
                      <a:pt x="75" y="295"/>
                    </a:cubicBezTo>
                    <a:cubicBezTo>
                      <a:pt x="75" y="293"/>
                      <a:pt x="75" y="293"/>
                      <a:pt x="75" y="293"/>
                    </a:cubicBezTo>
                    <a:cubicBezTo>
                      <a:pt x="75" y="293"/>
                      <a:pt x="75" y="293"/>
                      <a:pt x="75" y="293"/>
                    </a:cubicBezTo>
                    <a:cubicBezTo>
                      <a:pt x="75" y="293"/>
                      <a:pt x="75" y="292"/>
                      <a:pt x="75" y="292"/>
                    </a:cubicBezTo>
                    <a:cubicBezTo>
                      <a:pt x="75" y="292"/>
                      <a:pt x="75" y="292"/>
                      <a:pt x="75" y="292"/>
                    </a:cubicBezTo>
                    <a:cubicBezTo>
                      <a:pt x="75" y="291"/>
                      <a:pt x="75" y="290"/>
                      <a:pt x="75" y="290"/>
                    </a:cubicBezTo>
                    <a:cubicBezTo>
                      <a:pt x="75" y="288"/>
                      <a:pt x="75" y="288"/>
                      <a:pt x="75" y="288"/>
                    </a:cubicBezTo>
                    <a:cubicBezTo>
                      <a:pt x="78" y="290"/>
                      <a:pt x="78" y="290"/>
                      <a:pt x="78" y="290"/>
                    </a:cubicBezTo>
                    <a:cubicBezTo>
                      <a:pt x="83" y="293"/>
                      <a:pt x="83" y="293"/>
                      <a:pt x="83" y="293"/>
                    </a:cubicBezTo>
                    <a:cubicBezTo>
                      <a:pt x="83" y="293"/>
                      <a:pt x="83" y="293"/>
                      <a:pt x="83" y="293"/>
                    </a:cubicBezTo>
                    <a:cubicBezTo>
                      <a:pt x="83" y="293"/>
                      <a:pt x="83" y="293"/>
                      <a:pt x="83" y="293"/>
                    </a:cubicBezTo>
                    <a:cubicBezTo>
                      <a:pt x="82" y="294"/>
                      <a:pt x="82" y="294"/>
                      <a:pt x="82" y="294"/>
                    </a:cubicBezTo>
                    <a:cubicBezTo>
                      <a:pt x="81" y="295"/>
                      <a:pt x="81" y="295"/>
                      <a:pt x="81" y="295"/>
                    </a:cubicBezTo>
                    <a:cubicBezTo>
                      <a:pt x="79" y="297"/>
                      <a:pt x="79" y="297"/>
                      <a:pt x="79" y="297"/>
                    </a:cubicBezTo>
                    <a:cubicBezTo>
                      <a:pt x="78" y="298"/>
                      <a:pt x="78" y="298"/>
                      <a:pt x="78" y="298"/>
                    </a:cubicBezTo>
                    <a:cubicBezTo>
                      <a:pt x="77" y="299"/>
                      <a:pt x="77" y="299"/>
                      <a:pt x="77" y="299"/>
                    </a:cubicBezTo>
                    <a:cubicBezTo>
                      <a:pt x="76" y="299"/>
                      <a:pt x="76" y="299"/>
                      <a:pt x="76" y="299"/>
                    </a:cubicBezTo>
                    <a:cubicBezTo>
                      <a:pt x="76" y="299"/>
                      <a:pt x="76" y="298"/>
                      <a:pt x="76" y="297"/>
                    </a:cubicBezTo>
                    <a:cubicBezTo>
                      <a:pt x="76" y="297"/>
                      <a:pt x="76" y="297"/>
                      <a:pt x="76" y="297"/>
                    </a:cubicBezTo>
                    <a:cubicBezTo>
                      <a:pt x="76" y="297"/>
                      <a:pt x="76" y="297"/>
                      <a:pt x="76" y="297"/>
                    </a:cubicBezTo>
                    <a:cubicBezTo>
                      <a:pt x="76" y="296"/>
                      <a:pt x="76" y="296"/>
                      <a:pt x="76" y="296"/>
                    </a:cubicBezTo>
                    <a:close/>
                    <a:moveTo>
                      <a:pt x="74" y="358"/>
                    </a:moveTo>
                    <a:cubicBezTo>
                      <a:pt x="74" y="357"/>
                      <a:pt x="74" y="357"/>
                      <a:pt x="74" y="357"/>
                    </a:cubicBezTo>
                    <a:cubicBezTo>
                      <a:pt x="75" y="356"/>
                      <a:pt x="75" y="356"/>
                      <a:pt x="75" y="356"/>
                    </a:cubicBezTo>
                    <a:cubicBezTo>
                      <a:pt x="75" y="358"/>
                      <a:pt x="75" y="358"/>
                      <a:pt x="75" y="358"/>
                    </a:cubicBezTo>
                    <a:cubicBezTo>
                      <a:pt x="75" y="359"/>
                      <a:pt x="75" y="359"/>
                      <a:pt x="75" y="359"/>
                    </a:cubicBezTo>
                    <a:cubicBezTo>
                      <a:pt x="75" y="360"/>
                      <a:pt x="75" y="360"/>
                      <a:pt x="75" y="360"/>
                    </a:cubicBezTo>
                    <a:cubicBezTo>
                      <a:pt x="75" y="361"/>
                      <a:pt x="75" y="361"/>
                      <a:pt x="75" y="361"/>
                    </a:cubicBezTo>
                    <a:cubicBezTo>
                      <a:pt x="74" y="359"/>
                      <a:pt x="74" y="359"/>
                      <a:pt x="74" y="359"/>
                    </a:cubicBezTo>
                    <a:cubicBezTo>
                      <a:pt x="74" y="359"/>
                      <a:pt x="74" y="359"/>
                      <a:pt x="74" y="359"/>
                    </a:cubicBezTo>
                    <a:lnTo>
                      <a:pt x="74" y="358"/>
                    </a:lnTo>
                    <a:close/>
                    <a:moveTo>
                      <a:pt x="73" y="348"/>
                    </a:moveTo>
                    <a:cubicBezTo>
                      <a:pt x="74" y="347"/>
                      <a:pt x="74" y="347"/>
                      <a:pt x="74" y="347"/>
                    </a:cubicBezTo>
                    <a:cubicBezTo>
                      <a:pt x="75" y="346"/>
                      <a:pt x="75" y="346"/>
                      <a:pt x="75" y="346"/>
                    </a:cubicBezTo>
                    <a:cubicBezTo>
                      <a:pt x="75" y="346"/>
                      <a:pt x="75" y="346"/>
                      <a:pt x="75" y="346"/>
                    </a:cubicBezTo>
                    <a:cubicBezTo>
                      <a:pt x="75" y="347"/>
                      <a:pt x="75" y="347"/>
                      <a:pt x="75" y="347"/>
                    </a:cubicBezTo>
                    <a:cubicBezTo>
                      <a:pt x="75" y="349"/>
                      <a:pt x="75" y="349"/>
                      <a:pt x="75" y="349"/>
                    </a:cubicBezTo>
                    <a:cubicBezTo>
                      <a:pt x="75" y="350"/>
                      <a:pt x="75" y="350"/>
                      <a:pt x="75" y="350"/>
                    </a:cubicBezTo>
                    <a:lnTo>
                      <a:pt x="73" y="348"/>
                    </a:lnTo>
                    <a:close/>
                    <a:moveTo>
                      <a:pt x="85" y="292"/>
                    </a:moveTo>
                    <a:cubicBezTo>
                      <a:pt x="81" y="290"/>
                      <a:pt x="81" y="290"/>
                      <a:pt x="81" y="290"/>
                    </a:cubicBezTo>
                    <a:cubicBezTo>
                      <a:pt x="78" y="288"/>
                      <a:pt x="78" y="288"/>
                      <a:pt x="78" y="288"/>
                    </a:cubicBezTo>
                    <a:cubicBezTo>
                      <a:pt x="77" y="287"/>
                      <a:pt x="77" y="287"/>
                      <a:pt x="77" y="287"/>
                    </a:cubicBezTo>
                    <a:cubicBezTo>
                      <a:pt x="77" y="287"/>
                      <a:pt x="77" y="287"/>
                      <a:pt x="77" y="287"/>
                    </a:cubicBezTo>
                    <a:cubicBezTo>
                      <a:pt x="77" y="287"/>
                      <a:pt x="77" y="287"/>
                      <a:pt x="77" y="287"/>
                    </a:cubicBezTo>
                    <a:cubicBezTo>
                      <a:pt x="77" y="287"/>
                      <a:pt x="77" y="287"/>
                      <a:pt x="77" y="287"/>
                    </a:cubicBezTo>
                    <a:cubicBezTo>
                      <a:pt x="78" y="287"/>
                      <a:pt x="78" y="287"/>
                      <a:pt x="78" y="287"/>
                    </a:cubicBezTo>
                    <a:cubicBezTo>
                      <a:pt x="80" y="287"/>
                      <a:pt x="80" y="287"/>
                      <a:pt x="80" y="287"/>
                    </a:cubicBezTo>
                    <a:cubicBezTo>
                      <a:pt x="86" y="287"/>
                      <a:pt x="86" y="287"/>
                      <a:pt x="86" y="287"/>
                    </a:cubicBezTo>
                    <a:cubicBezTo>
                      <a:pt x="91" y="287"/>
                      <a:pt x="91" y="287"/>
                      <a:pt x="91" y="287"/>
                    </a:cubicBezTo>
                    <a:cubicBezTo>
                      <a:pt x="88" y="289"/>
                      <a:pt x="88" y="289"/>
                      <a:pt x="88" y="289"/>
                    </a:cubicBezTo>
                    <a:cubicBezTo>
                      <a:pt x="85" y="292"/>
                      <a:pt x="85" y="292"/>
                      <a:pt x="85" y="292"/>
                    </a:cubicBezTo>
                    <a:close/>
                    <a:moveTo>
                      <a:pt x="84" y="285"/>
                    </a:moveTo>
                    <a:cubicBezTo>
                      <a:pt x="78" y="285"/>
                      <a:pt x="78" y="285"/>
                      <a:pt x="78" y="285"/>
                    </a:cubicBezTo>
                    <a:cubicBezTo>
                      <a:pt x="76" y="285"/>
                      <a:pt x="76" y="285"/>
                      <a:pt x="76" y="285"/>
                    </a:cubicBezTo>
                    <a:cubicBezTo>
                      <a:pt x="75" y="285"/>
                      <a:pt x="75" y="285"/>
                      <a:pt x="75" y="285"/>
                    </a:cubicBezTo>
                    <a:cubicBezTo>
                      <a:pt x="75" y="285"/>
                      <a:pt x="75" y="285"/>
                      <a:pt x="75" y="285"/>
                    </a:cubicBezTo>
                    <a:cubicBezTo>
                      <a:pt x="74" y="285"/>
                      <a:pt x="74" y="285"/>
                      <a:pt x="74" y="285"/>
                    </a:cubicBezTo>
                    <a:cubicBezTo>
                      <a:pt x="74" y="285"/>
                      <a:pt x="74" y="285"/>
                      <a:pt x="74" y="285"/>
                    </a:cubicBezTo>
                    <a:cubicBezTo>
                      <a:pt x="74" y="285"/>
                      <a:pt x="74" y="285"/>
                      <a:pt x="74" y="285"/>
                    </a:cubicBezTo>
                    <a:cubicBezTo>
                      <a:pt x="74" y="285"/>
                      <a:pt x="74" y="285"/>
                      <a:pt x="74" y="285"/>
                    </a:cubicBezTo>
                    <a:cubicBezTo>
                      <a:pt x="74" y="284"/>
                      <a:pt x="74" y="284"/>
                      <a:pt x="74" y="284"/>
                    </a:cubicBezTo>
                    <a:cubicBezTo>
                      <a:pt x="74" y="283"/>
                      <a:pt x="74" y="283"/>
                      <a:pt x="74" y="283"/>
                    </a:cubicBezTo>
                    <a:cubicBezTo>
                      <a:pt x="74" y="282"/>
                      <a:pt x="74" y="282"/>
                      <a:pt x="74" y="282"/>
                    </a:cubicBezTo>
                    <a:cubicBezTo>
                      <a:pt x="75" y="282"/>
                      <a:pt x="75" y="282"/>
                      <a:pt x="75" y="282"/>
                    </a:cubicBezTo>
                    <a:cubicBezTo>
                      <a:pt x="81" y="282"/>
                      <a:pt x="81" y="282"/>
                      <a:pt x="81" y="282"/>
                    </a:cubicBezTo>
                    <a:cubicBezTo>
                      <a:pt x="88" y="282"/>
                      <a:pt x="88" y="282"/>
                      <a:pt x="88" y="282"/>
                    </a:cubicBezTo>
                    <a:cubicBezTo>
                      <a:pt x="91" y="282"/>
                      <a:pt x="91" y="282"/>
                      <a:pt x="91" y="282"/>
                    </a:cubicBezTo>
                    <a:cubicBezTo>
                      <a:pt x="91" y="283"/>
                      <a:pt x="92" y="284"/>
                      <a:pt x="92" y="285"/>
                    </a:cubicBezTo>
                    <a:cubicBezTo>
                      <a:pt x="91" y="285"/>
                      <a:pt x="91" y="285"/>
                      <a:pt x="91" y="285"/>
                    </a:cubicBezTo>
                    <a:lnTo>
                      <a:pt x="84" y="285"/>
                    </a:lnTo>
                    <a:close/>
                    <a:moveTo>
                      <a:pt x="75" y="280"/>
                    </a:moveTo>
                    <a:cubicBezTo>
                      <a:pt x="76" y="278"/>
                      <a:pt x="76" y="278"/>
                      <a:pt x="76" y="278"/>
                    </a:cubicBezTo>
                    <a:cubicBezTo>
                      <a:pt x="77" y="276"/>
                      <a:pt x="77" y="276"/>
                      <a:pt x="77" y="276"/>
                    </a:cubicBezTo>
                    <a:cubicBezTo>
                      <a:pt x="81" y="280"/>
                      <a:pt x="81" y="280"/>
                      <a:pt x="81" y="280"/>
                    </a:cubicBezTo>
                    <a:cubicBezTo>
                      <a:pt x="79" y="280"/>
                      <a:pt x="79" y="280"/>
                      <a:pt x="79" y="280"/>
                    </a:cubicBezTo>
                    <a:lnTo>
                      <a:pt x="75" y="280"/>
                    </a:lnTo>
                    <a:close/>
                    <a:moveTo>
                      <a:pt x="86" y="280"/>
                    </a:moveTo>
                    <a:cubicBezTo>
                      <a:pt x="85" y="280"/>
                      <a:pt x="85" y="280"/>
                      <a:pt x="85" y="280"/>
                    </a:cubicBezTo>
                    <a:cubicBezTo>
                      <a:pt x="85" y="279"/>
                      <a:pt x="85" y="279"/>
                      <a:pt x="85" y="279"/>
                    </a:cubicBezTo>
                    <a:cubicBezTo>
                      <a:pt x="86" y="276"/>
                      <a:pt x="86" y="276"/>
                      <a:pt x="86" y="276"/>
                    </a:cubicBezTo>
                    <a:cubicBezTo>
                      <a:pt x="90" y="280"/>
                      <a:pt x="90" y="280"/>
                      <a:pt x="90" y="280"/>
                    </a:cubicBezTo>
                    <a:lnTo>
                      <a:pt x="86" y="280"/>
                    </a:lnTo>
                    <a:close/>
                    <a:moveTo>
                      <a:pt x="86" y="273"/>
                    </a:moveTo>
                    <a:cubicBezTo>
                      <a:pt x="83" y="270"/>
                      <a:pt x="83" y="270"/>
                      <a:pt x="83" y="270"/>
                    </a:cubicBezTo>
                    <a:cubicBezTo>
                      <a:pt x="84" y="270"/>
                      <a:pt x="84" y="270"/>
                      <a:pt x="84" y="270"/>
                    </a:cubicBezTo>
                    <a:cubicBezTo>
                      <a:pt x="87" y="270"/>
                      <a:pt x="87" y="270"/>
                      <a:pt x="87" y="270"/>
                    </a:cubicBezTo>
                    <a:cubicBezTo>
                      <a:pt x="88" y="270"/>
                      <a:pt x="88" y="270"/>
                      <a:pt x="88" y="270"/>
                    </a:cubicBezTo>
                    <a:cubicBezTo>
                      <a:pt x="87" y="270"/>
                      <a:pt x="87" y="270"/>
                      <a:pt x="87" y="270"/>
                    </a:cubicBezTo>
                    <a:cubicBezTo>
                      <a:pt x="87" y="272"/>
                      <a:pt x="87" y="272"/>
                      <a:pt x="87" y="272"/>
                    </a:cubicBezTo>
                    <a:lnTo>
                      <a:pt x="86" y="273"/>
                    </a:lnTo>
                    <a:close/>
                    <a:moveTo>
                      <a:pt x="85" y="275"/>
                    </a:moveTo>
                    <a:cubicBezTo>
                      <a:pt x="84" y="278"/>
                      <a:pt x="84" y="278"/>
                      <a:pt x="84" y="278"/>
                    </a:cubicBezTo>
                    <a:cubicBezTo>
                      <a:pt x="83" y="280"/>
                      <a:pt x="83" y="280"/>
                      <a:pt x="83" y="280"/>
                    </a:cubicBezTo>
                    <a:cubicBezTo>
                      <a:pt x="78" y="275"/>
                      <a:pt x="78" y="275"/>
                      <a:pt x="78" y="275"/>
                    </a:cubicBezTo>
                    <a:cubicBezTo>
                      <a:pt x="79" y="274"/>
                      <a:pt x="79" y="274"/>
                      <a:pt x="79" y="274"/>
                    </a:cubicBezTo>
                    <a:cubicBezTo>
                      <a:pt x="81" y="270"/>
                      <a:pt x="81" y="270"/>
                      <a:pt x="81" y="270"/>
                    </a:cubicBezTo>
                    <a:lnTo>
                      <a:pt x="85" y="275"/>
                    </a:lnTo>
                    <a:close/>
                    <a:moveTo>
                      <a:pt x="78" y="272"/>
                    </a:moveTo>
                    <a:cubicBezTo>
                      <a:pt x="77" y="273"/>
                      <a:pt x="77" y="273"/>
                      <a:pt x="77" y="273"/>
                    </a:cubicBezTo>
                    <a:cubicBezTo>
                      <a:pt x="74" y="270"/>
                      <a:pt x="74" y="270"/>
                      <a:pt x="74" y="270"/>
                    </a:cubicBezTo>
                    <a:cubicBezTo>
                      <a:pt x="75" y="270"/>
                      <a:pt x="75" y="270"/>
                      <a:pt x="75" y="270"/>
                    </a:cubicBezTo>
                    <a:cubicBezTo>
                      <a:pt x="79" y="270"/>
                      <a:pt x="79" y="270"/>
                      <a:pt x="79" y="270"/>
                    </a:cubicBezTo>
                    <a:lnTo>
                      <a:pt x="78" y="272"/>
                    </a:lnTo>
                    <a:close/>
                    <a:moveTo>
                      <a:pt x="76" y="275"/>
                    </a:moveTo>
                    <a:cubicBezTo>
                      <a:pt x="75" y="277"/>
                      <a:pt x="75" y="277"/>
                      <a:pt x="75" y="277"/>
                    </a:cubicBezTo>
                    <a:cubicBezTo>
                      <a:pt x="73" y="279"/>
                      <a:pt x="73" y="279"/>
                      <a:pt x="73" y="279"/>
                    </a:cubicBezTo>
                    <a:cubicBezTo>
                      <a:pt x="73" y="277"/>
                      <a:pt x="73" y="276"/>
                      <a:pt x="73" y="275"/>
                    </a:cubicBezTo>
                    <a:cubicBezTo>
                      <a:pt x="73" y="274"/>
                      <a:pt x="73" y="273"/>
                      <a:pt x="73" y="272"/>
                    </a:cubicBezTo>
                    <a:lnTo>
                      <a:pt x="76" y="275"/>
                    </a:lnTo>
                    <a:close/>
                    <a:moveTo>
                      <a:pt x="63" y="352"/>
                    </a:moveTo>
                    <a:cubicBezTo>
                      <a:pt x="63" y="352"/>
                      <a:pt x="63" y="352"/>
                      <a:pt x="63" y="352"/>
                    </a:cubicBezTo>
                    <a:cubicBezTo>
                      <a:pt x="64" y="350"/>
                      <a:pt x="64" y="350"/>
                      <a:pt x="64" y="350"/>
                    </a:cubicBezTo>
                    <a:cubicBezTo>
                      <a:pt x="65" y="350"/>
                      <a:pt x="65" y="350"/>
                      <a:pt x="65" y="350"/>
                    </a:cubicBezTo>
                    <a:cubicBezTo>
                      <a:pt x="67" y="352"/>
                      <a:pt x="67" y="352"/>
                      <a:pt x="67" y="352"/>
                    </a:cubicBezTo>
                    <a:cubicBezTo>
                      <a:pt x="67" y="352"/>
                      <a:pt x="67" y="352"/>
                      <a:pt x="67" y="352"/>
                    </a:cubicBezTo>
                    <a:cubicBezTo>
                      <a:pt x="64" y="352"/>
                      <a:pt x="64" y="352"/>
                      <a:pt x="64" y="352"/>
                    </a:cubicBezTo>
                    <a:cubicBezTo>
                      <a:pt x="63" y="352"/>
                      <a:pt x="63" y="352"/>
                      <a:pt x="63" y="352"/>
                    </a:cubicBezTo>
                    <a:cubicBezTo>
                      <a:pt x="63" y="352"/>
                      <a:pt x="63" y="352"/>
                      <a:pt x="63" y="352"/>
                    </a:cubicBezTo>
                    <a:close/>
                    <a:moveTo>
                      <a:pt x="62" y="350"/>
                    </a:moveTo>
                    <a:cubicBezTo>
                      <a:pt x="62" y="348"/>
                      <a:pt x="62" y="348"/>
                      <a:pt x="62" y="348"/>
                    </a:cubicBezTo>
                    <a:cubicBezTo>
                      <a:pt x="62" y="347"/>
                      <a:pt x="62" y="347"/>
                      <a:pt x="62" y="347"/>
                    </a:cubicBezTo>
                    <a:cubicBezTo>
                      <a:pt x="62" y="346"/>
                      <a:pt x="62" y="346"/>
                      <a:pt x="62" y="346"/>
                    </a:cubicBezTo>
                    <a:cubicBezTo>
                      <a:pt x="64" y="348"/>
                      <a:pt x="64" y="348"/>
                      <a:pt x="64" y="348"/>
                    </a:cubicBezTo>
                    <a:cubicBezTo>
                      <a:pt x="64" y="348"/>
                      <a:pt x="64" y="348"/>
                      <a:pt x="64" y="348"/>
                    </a:cubicBezTo>
                    <a:cubicBezTo>
                      <a:pt x="63" y="349"/>
                      <a:pt x="63" y="349"/>
                      <a:pt x="63" y="349"/>
                    </a:cubicBezTo>
                    <a:lnTo>
                      <a:pt x="62" y="350"/>
                    </a:lnTo>
                    <a:close/>
                    <a:moveTo>
                      <a:pt x="65" y="365"/>
                    </a:moveTo>
                    <a:cubicBezTo>
                      <a:pt x="66" y="365"/>
                      <a:pt x="66" y="365"/>
                      <a:pt x="66" y="365"/>
                    </a:cubicBezTo>
                    <a:cubicBezTo>
                      <a:pt x="67" y="365"/>
                      <a:pt x="67" y="365"/>
                      <a:pt x="67" y="365"/>
                    </a:cubicBezTo>
                    <a:cubicBezTo>
                      <a:pt x="67" y="365"/>
                      <a:pt x="67" y="365"/>
                      <a:pt x="67" y="365"/>
                    </a:cubicBezTo>
                    <a:cubicBezTo>
                      <a:pt x="66" y="366"/>
                      <a:pt x="66" y="366"/>
                      <a:pt x="66" y="366"/>
                    </a:cubicBezTo>
                    <a:cubicBezTo>
                      <a:pt x="65" y="367"/>
                      <a:pt x="65" y="367"/>
                      <a:pt x="65" y="367"/>
                    </a:cubicBezTo>
                    <a:cubicBezTo>
                      <a:pt x="65" y="367"/>
                      <a:pt x="65" y="367"/>
                      <a:pt x="65" y="367"/>
                    </a:cubicBezTo>
                    <a:cubicBezTo>
                      <a:pt x="65" y="367"/>
                      <a:pt x="65" y="367"/>
                      <a:pt x="65" y="367"/>
                    </a:cubicBezTo>
                    <a:cubicBezTo>
                      <a:pt x="63" y="365"/>
                      <a:pt x="63" y="365"/>
                      <a:pt x="63" y="365"/>
                    </a:cubicBezTo>
                    <a:lnTo>
                      <a:pt x="65" y="365"/>
                    </a:lnTo>
                    <a:close/>
                    <a:moveTo>
                      <a:pt x="66" y="348"/>
                    </a:moveTo>
                    <a:cubicBezTo>
                      <a:pt x="66" y="348"/>
                      <a:pt x="66" y="348"/>
                      <a:pt x="66" y="348"/>
                    </a:cubicBezTo>
                    <a:cubicBezTo>
                      <a:pt x="67" y="346"/>
                      <a:pt x="67" y="346"/>
                      <a:pt x="67" y="346"/>
                    </a:cubicBezTo>
                    <a:cubicBezTo>
                      <a:pt x="68" y="346"/>
                      <a:pt x="68" y="346"/>
                      <a:pt x="68" y="346"/>
                    </a:cubicBezTo>
                    <a:cubicBezTo>
                      <a:pt x="68" y="347"/>
                      <a:pt x="68" y="347"/>
                      <a:pt x="68" y="347"/>
                    </a:cubicBezTo>
                    <a:cubicBezTo>
                      <a:pt x="68" y="349"/>
                      <a:pt x="68" y="349"/>
                      <a:pt x="68" y="349"/>
                    </a:cubicBezTo>
                    <a:cubicBezTo>
                      <a:pt x="68" y="350"/>
                      <a:pt x="68" y="350"/>
                      <a:pt x="68" y="350"/>
                    </a:cubicBezTo>
                    <a:lnTo>
                      <a:pt x="66" y="348"/>
                    </a:lnTo>
                    <a:close/>
                    <a:moveTo>
                      <a:pt x="62" y="370"/>
                    </a:moveTo>
                    <a:cubicBezTo>
                      <a:pt x="62" y="369"/>
                      <a:pt x="62" y="369"/>
                      <a:pt x="62" y="369"/>
                    </a:cubicBezTo>
                    <a:cubicBezTo>
                      <a:pt x="62" y="368"/>
                      <a:pt x="62" y="368"/>
                      <a:pt x="62" y="368"/>
                    </a:cubicBezTo>
                    <a:cubicBezTo>
                      <a:pt x="62" y="367"/>
                      <a:pt x="62" y="367"/>
                      <a:pt x="62" y="367"/>
                    </a:cubicBezTo>
                    <a:cubicBezTo>
                      <a:pt x="62" y="367"/>
                      <a:pt x="62" y="367"/>
                      <a:pt x="62" y="367"/>
                    </a:cubicBezTo>
                    <a:cubicBezTo>
                      <a:pt x="64" y="368"/>
                      <a:pt x="64" y="368"/>
                      <a:pt x="64" y="368"/>
                    </a:cubicBezTo>
                    <a:cubicBezTo>
                      <a:pt x="64" y="369"/>
                      <a:pt x="64" y="369"/>
                      <a:pt x="64" y="369"/>
                    </a:cubicBezTo>
                    <a:cubicBezTo>
                      <a:pt x="63" y="370"/>
                      <a:pt x="63" y="370"/>
                      <a:pt x="63" y="370"/>
                    </a:cubicBezTo>
                    <a:cubicBezTo>
                      <a:pt x="63" y="370"/>
                      <a:pt x="63" y="370"/>
                      <a:pt x="63" y="370"/>
                    </a:cubicBezTo>
                    <a:cubicBezTo>
                      <a:pt x="63" y="371"/>
                      <a:pt x="63" y="371"/>
                      <a:pt x="63" y="371"/>
                    </a:cubicBezTo>
                    <a:cubicBezTo>
                      <a:pt x="62" y="372"/>
                      <a:pt x="62" y="372"/>
                      <a:pt x="62" y="372"/>
                    </a:cubicBezTo>
                    <a:lnTo>
                      <a:pt x="62" y="370"/>
                    </a:lnTo>
                    <a:close/>
                    <a:moveTo>
                      <a:pt x="67" y="374"/>
                    </a:moveTo>
                    <a:cubicBezTo>
                      <a:pt x="66" y="374"/>
                      <a:pt x="66" y="374"/>
                      <a:pt x="66"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5" y="374"/>
                      <a:pt x="65" y="374"/>
                      <a:pt x="65" y="374"/>
                    </a:cubicBezTo>
                    <a:cubicBezTo>
                      <a:pt x="63" y="374"/>
                      <a:pt x="63" y="374"/>
                      <a:pt x="63" y="374"/>
                    </a:cubicBezTo>
                    <a:cubicBezTo>
                      <a:pt x="64" y="372"/>
                      <a:pt x="64" y="372"/>
                      <a:pt x="64" y="372"/>
                    </a:cubicBezTo>
                    <a:cubicBezTo>
                      <a:pt x="65" y="371"/>
                      <a:pt x="65" y="371"/>
                      <a:pt x="65" y="371"/>
                    </a:cubicBezTo>
                    <a:cubicBezTo>
                      <a:pt x="65" y="371"/>
                      <a:pt x="65" y="371"/>
                      <a:pt x="65" y="371"/>
                    </a:cubicBezTo>
                    <a:cubicBezTo>
                      <a:pt x="65" y="370"/>
                      <a:pt x="65" y="370"/>
                      <a:pt x="65" y="370"/>
                    </a:cubicBezTo>
                    <a:cubicBezTo>
                      <a:pt x="67" y="373"/>
                      <a:pt x="67" y="373"/>
                      <a:pt x="67" y="373"/>
                    </a:cubicBezTo>
                    <a:cubicBezTo>
                      <a:pt x="68" y="374"/>
                      <a:pt x="68" y="374"/>
                      <a:pt x="68" y="374"/>
                    </a:cubicBezTo>
                    <a:lnTo>
                      <a:pt x="67" y="374"/>
                    </a:lnTo>
                    <a:close/>
                    <a:moveTo>
                      <a:pt x="66" y="369"/>
                    </a:moveTo>
                    <a:cubicBezTo>
                      <a:pt x="67" y="369"/>
                      <a:pt x="67" y="369"/>
                      <a:pt x="67" y="369"/>
                    </a:cubicBezTo>
                    <a:cubicBezTo>
                      <a:pt x="67" y="367"/>
                      <a:pt x="67" y="367"/>
                      <a:pt x="67" y="367"/>
                    </a:cubicBezTo>
                    <a:cubicBezTo>
                      <a:pt x="68" y="367"/>
                      <a:pt x="68" y="367"/>
                      <a:pt x="68" y="367"/>
                    </a:cubicBezTo>
                    <a:cubicBezTo>
                      <a:pt x="68" y="367"/>
                      <a:pt x="68" y="367"/>
                      <a:pt x="68" y="367"/>
                    </a:cubicBezTo>
                    <a:cubicBezTo>
                      <a:pt x="68" y="367"/>
                      <a:pt x="68" y="367"/>
                      <a:pt x="68" y="367"/>
                    </a:cubicBezTo>
                    <a:cubicBezTo>
                      <a:pt x="68" y="368"/>
                      <a:pt x="68" y="368"/>
                      <a:pt x="68" y="368"/>
                    </a:cubicBezTo>
                    <a:cubicBezTo>
                      <a:pt x="68" y="370"/>
                      <a:pt x="68" y="370"/>
                      <a:pt x="68" y="370"/>
                    </a:cubicBezTo>
                    <a:cubicBezTo>
                      <a:pt x="68" y="372"/>
                      <a:pt x="68" y="372"/>
                      <a:pt x="68" y="372"/>
                    </a:cubicBezTo>
                    <a:lnTo>
                      <a:pt x="66" y="369"/>
                    </a:lnTo>
                    <a:close/>
                    <a:moveTo>
                      <a:pt x="71" y="359"/>
                    </a:moveTo>
                    <a:cubicBezTo>
                      <a:pt x="71" y="359"/>
                      <a:pt x="71" y="359"/>
                      <a:pt x="71" y="359"/>
                    </a:cubicBezTo>
                    <a:cubicBezTo>
                      <a:pt x="70" y="360"/>
                      <a:pt x="70" y="360"/>
                      <a:pt x="70" y="360"/>
                    </a:cubicBezTo>
                    <a:cubicBezTo>
                      <a:pt x="70" y="361"/>
                      <a:pt x="70" y="361"/>
                      <a:pt x="70" y="361"/>
                    </a:cubicBezTo>
                    <a:cubicBezTo>
                      <a:pt x="70" y="360"/>
                      <a:pt x="70" y="360"/>
                      <a:pt x="70" y="360"/>
                    </a:cubicBezTo>
                    <a:cubicBezTo>
                      <a:pt x="70" y="359"/>
                      <a:pt x="70" y="359"/>
                      <a:pt x="70" y="359"/>
                    </a:cubicBezTo>
                    <a:cubicBezTo>
                      <a:pt x="70" y="358"/>
                      <a:pt x="70" y="358"/>
                      <a:pt x="70" y="358"/>
                    </a:cubicBezTo>
                    <a:cubicBezTo>
                      <a:pt x="70" y="356"/>
                      <a:pt x="70" y="356"/>
                      <a:pt x="70" y="356"/>
                    </a:cubicBezTo>
                    <a:cubicBezTo>
                      <a:pt x="71" y="359"/>
                      <a:pt x="71" y="359"/>
                      <a:pt x="71" y="359"/>
                    </a:cubicBezTo>
                    <a:close/>
                    <a:moveTo>
                      <a:pt x="75" y="374"/>
                    </a:moveTo>
                    <a:cubicBezTo>
                      <a:pt x="74" y="374"/>
                      <a:pt x="74" y="374"/>
                      <a:pt x="74" y="374"/>
                    </a:cubicBezTo>
                    <a:cubicBezTo>
                      <a:pt x="72" y="374"/>
                      <a:pt x="72" y="374"/>
                      <a:pt x="72" y="374"/>
                    </a:cubicBezTo>
                    <a:cubicBezTo>
                      <a:pt x="71" y="374"/>
                      <a:pt x="71" y="374"/>
                      <a:pt x="71" y="374"/>
                    </a:cubicBezTo>
                    <a:cubicBezTo>
                      <a:pt x="72" y="373"/>
                      <a:pt x="72" y="373"/>
                      <a:pt x="72" y="373"/>
                    </a:cubicBezTo>
                    <a:cubicBezTo>
                      <a:pt x="72" y="372"/>
                      <a:pt x="72" y="372"/>
                      <a:pt x="72" y="372"/>
                    </a:cubicBezTo>
                    <a:cubicBezTo>
                      <a:pt x="73" y="371"/>
                      <a:pt x="73" y="371"/>
                      <a:pt x="73" y="371"/>
                    </a:cubicBezTo>
                    <a:cubicBezTo>
                      <a:pt x="73" y="370"/>
                      <a:pt x="73" y="370"/>
                      <a:pt x="73" y="370"/>
                    </a:cubicBezTo>
                    <a:cubicBezTo>
                      <a:pt x="76" y="374"/>
                      <a:pt x="76" y="374"/>
                      <a:pt x="76" y="374"/>
                    </a:cubicBezTo>
                    <a:lnTo>
                      <a:pt x="75" y="374"/>
                    </a:lnTo>
                    <a:close/>
                    <a:moveTo>
                      <a:pt x="74" y="369"/>
                    </a:moveTo>
                    <a:cubicBezTo>
                      <a:pt x="75" y="368"/>
                      <a:pt x="75" y="368"/>
                      <a:pt x="75" y="368"/>
                    </a:cubicBezTo>
                    <a:cubicBezTo>
                      <a:pt x="75" y="368"/>
                      <a:pt x="75" y="368"/>
                      <a:pt x="75" y="368"/>
                    </a:cubicBezTo>
                    <a:cubicBezTo>
                      <a:pt x="75" y="367"/>
                      <a:pt x="75" y="367"/>
                      <a:pt x="75" y="367"/>
                    </a:cubicBezTo>
                    <a:cubicBezTo>
                      <a:pt x="76" y="367"/>
                      <a:pt x="76" y="367"/>
                      <a:pt x="76" y="367"/>
                    </a:cubicBezTo>
                    <a:cubicBezTo>
                      <a:pt x="76" y="366"/>
                      <a:pt x="76" y="366"/>
                      <a:pt x="76" y="366"/>
                    </a:cubicBezTo>
                    <a:cubicBezTo>
                      <a:pt x="76" y="367"/>
                      <a:pt x="76" y="367"/>
                      <a:pt x="76" y="367"/>
                    </a:cubicBezTo>
                    <a:cubicBezTo>
                      <a:pt x="76" y="368"/>
                      <a:pt x="76" y="368"/>
                      <a:pt x="76" y="368"/>
                    </a:cubicBezTo>
                    <a:cubicBezTo>
                      <a:pt x="77" y="370"/>
                      <a:pt x="77" y="370"/>
                      <a:pt x="77" y="370"/>
                    </a:cubicBezTo>
                    <a:cubicBezTo>
                      <a:pt x="77" y="370"/>
                      <a:pt x="77" y="370"/>
                      <a:pt x="77" y="370"/>
                    </a:cubicBezTo>
                    <a:cubicBezTo>
                      <a:pt x="77" y="371"/>
                      <a:pt x="77" y="371"/>
                      <a:pt x="77" y="371"/>
                    </a:cubicBezTo>
                    <a:lnTo>
                      <a:pt x="74" y="369"/>
                    </a:lnTo>
                    <a:close/>
                    <a:moveTo>
                      <a:pt x="77" y="305"/>
                    </a:moveTo>
                    <a:cubicBezTo>
                      <a:pt x="77" y="304"/>
                      <a:pt x="77" y="304"/>
                      <a:pt x="77" y="303"/>
                    </a:cubicBezTo>
                    <a:cubicBezTo>
                      <a:pt x="82" y="306"/>
                      <a:pt x="82" y="306"/>
                      <a:pt x="82" y="306"/>
                    </a:cubicBezTo>
                    <a:cubicBezTo>
                      <a:pt x="85" y="308"/>
                      <a:pt x="85" y="308"/>
                      <a:pt x="85" y="308"/>
                    </a:cubicBezTo>
                    <a:cubicBezTo>
                      <a:pt x="87" y="309"/>
                      <a:pt x="87" y="309"/>
                      <a:pt x="87" y="309"/>
                    </a:cubicBezTo>
                    <a:cubicBezTo>
                      <a:pt x="87" y="309"/>
                      <a:pt x="87" y="309"/>
                      <a:pt x="87" y="309"/>
                    </a:cubicBezTo>
                    <a:cubicBezTo>
                      <a:pt x="86" y="310"/>
                      <a:pt x="86" y="310"/>
                      <a:pt x="86" y="310"/>
                    </a:cubicBezTo>
                    <a:cubicBezTo>
                      <a:pt x="84" y="312"/>
                      <a:pt x="84" y="312"/>
                      <a:pt x="84" y="312"/>
                    </a:cubicBezTo>
                    <a:cubicBezTo>
                      <a:pt x="83" y="313"/>
                      <a:pt x="83" y="313"/>
                      <a:pt x="83" y="313"/>
                    </a:cubicBezTo>
                    <a:cubicBezTo>
                      <a:pt x="81" y="314"/>
                      <a:pt x="81" y="314"/>
                      <a:pt x="81" y="314"/>
                    </a:cubicBezTo>
                    <a:cubicBezTo>
                      <a:pt x="81" y="315"/>
                      <a:pt x="81" y="315"/>
                      <a:pt x="81" y="315"/>
                    </a:cubicBezTo>
                    <a:cubicBezTo>
                      <a:pt x="80" y="315"/>
                      <a:pt x="80" y="315"/>
                      <a:pt x="80" y="315"/>
                    </a:cubicBezTo>
                    <a:cubicBezTo>
                      <a:pt x="80" y="316"/>
                      <a:pt x="80" y="316"/>
                      <a:pt x="80" y="316"/>
                    </a:cubicBezTo>
                    <a:cubicBezTo>
                      <a:pt x="79" y="316"/>
                      <a:pt x="79" y="316"/>
                      <a:pt x="79" y="316"/>
                    </a:cubicBezTo>
                    <a:cubicBezTo>
                      <a:pt x="79" y="316"/>
                      <a:pt x="79" y="315"/>
                      <a:pt x="78" y="314"/>
                    </a:cubicBezTo>
                    <a:cubicBezTo>
                      <a:pt x="78" y="313"/>
                      <a:pt x="78" y="313"/>
                      <a:pt x="78" y="313"/>
                    </a:cubicBezTo>
                    <a:cubicBezTo>
                      <a:pt x="78" y="312"/>
                      <a:pt x="78" y="312"/>
                      <a:pt x="78" y="312"/>
                    </a:cubicBezTo>
                    <a:cubicBezTo>
                      <a:pt x="78" y="311"/>
                      <a:pt x="78" y="311"/>
                      <a:pt x="78" y="311"/>
                    </a:cubicBezTo>
                    <a:cubicBezTo>
                      <a:pt x="78" y="310"/>
                      <a:pt x="77" y="309"/>
                      <a:pt x="77" y="307"/>
                    </a:cubicBezTo>
                    <a:cubicBezTo>
                      <a:pt x="77" y="307"/>
                      <a:pt x="77" y="306"/>
                      <a:pt x="77" y="305"/>
                    </a:cubicBezTo>
                    <a:close/>
                    <a:moveTo>
                      <a:pt x="77" y="361"/>
                    </a:moveTo>
                    <a:cubicBezTo>
                      <a:pt x="77" y="360"/>
                      <a:pt x="77" y="360"/>
                      <a:pt x="77" y="360"/>
                    </a:cubicBezTo>
                    <a:cubicBezTo>
                      <a:pt x="77" y="358"/>
                      <a:pt x="77" y="358"/>
                      <a:pt x="77" y="358"/>
                    </a:cubicBezTo>
                    <a:cubicBezTo>
                      <a:pt x="77" y="356"/>
                      <a:pt x="77" y="356"/>
                      <a:pt x="77" y="356"/>
                    </a:cubicBezTo>
                    <a:cubicBezTo>
                      <a:pt x="79" y="358"/>
                      <a:pt x="79" y="358"/>
                      <a:pt x="79" y="358"/>
                    </a:cubicBezTo>
                    <a:cubicBezTo>
                      <a:pt x="78" y="359"/>
                      <a:pt x="78" y="359"/>
                      <a:pt x="78" y="359"/>
                    </a:cubicBezTo>
                    <a:cubicBezTo>
                      <a:pt x="78" y="360"/>
                      <a:pt x="78" y="360"/>
                      <a:pt x="78" y="360"/>
                    </a:cubicBezTo>
                    <a:lnTo>
                      <a:pt x="77" y="361"/>
                    </a:lnTo>
                    <a:close/>
                    <a:moveTo>
                      <a:pt x="79" y="370"/>
                    </a:moveTo>
                    <a:cubicBezTo>
                      <a:pt x="79" y="371"/>
                      <a:pt x="79" y="371"/>
                      <a:pt x="79" y="371"/>
                    </a:cubicBezTo>
                    <a:cubicBezTo>
                      <a:pt x="79" y="372"/>
                      <a:pt x="79" y="372"/>
                      <a:pt x="79" y="372"/>
                    </a:cubicBezTo>
                    <a:cubicBezTo>
                      <a:pt x="79" y="370"/>
                      <a:pt x="79" y="370"/>
                      <a:pt x="79" y="370"/>
                    </a:cubicBezTo>
                    <a:cubicBezTo>
                      <a:pt x="78" y="369"/>
                      <a:pt x="78" y="369"/>
                      <a:pt x="78" y="369"/>
                    </a:cubicBezTo>
                    <a:cubicBezTo>
                      <a:pt x="78" y="368"/>
                      <a:pt x="78" y="368"/>
                      <a:pt x="78" y="368"/>
                    </a:cubicBezTo>
                    <a:cubicBezTo>
                      <a:pt x="78" y="367"/>
                      <a:pt x="78" y="367"/>
                      <a:pt x="78" y="367"/>
                    </a:cubicBezTo>
                    <a:cubicBezTo>
                      <a:pt x="80" y="369"/>
                      <a:pt x="80" y="369"/>
                      <a:pt x="80" y="369"/>
                    </a:cubicBezTo>
                    <a:cubicBezTo>
                      <a:pt x="80" y="369"/>
                      <a:pt x="80" y="369"/>
                      <a:pt x="80" y="369"/>
                    </a:cubicBezTo>
                    <a:lnTo>
                      <a:pt x="79" y="370"/>
                    </a:lnTo>
                    <a:close/>
                    <a:moveTo>
                      <a:pt x="84" y="373"/>
                    </a:moveTo>
                    <a:cubicBezTo>
                      <a:pt x="83" y="374"/>
                      <a:pt x="83" y="374"/>
                      <a:pt x="83" y="374"/>
                    </a:cubicBezTo>
                    <a:cubicBezTo>
                      <a:pt x="82" y="374"/>
                      <a:pt x="82" y="374"/>
                      <a:pt x="82" y="374"/>
                    </a:cubicBezTo>
                    <a:cubicBezTo>
                      <a:pt x="80" y="374"/>
                      <a:pt x="80" y="374"/>
                      <a:pt x="80" y="374"/>
                    </a:cubicBezTo>
                    <a:cubicBezTo>
                      <a:pt x="80" y="374"/>
                      <a:pt x="80" y="374"/>
                      <a:pt x="80" y="374"/>
                    </a:cubicBezTo>
                    <a:cubicBezTo>
                      <a:pt x="80" y="374"/>
                      <a:pt x="80" y="374"/>
                      <a:pt x="80" y="374"/>
                    </a:cubicBezTo>
                    <a:cubicBezTo>
                      <a:pt x="80" y="373"/>
                      <a:pt x="80" y="373"/>
                      <a:pt x="80" y="373"/>
                    </a:cubicBezTo>
                    <a:cubicBezTo>
                      <a:pt x="80" y="373"/>
                      <a:pt x="80" y="373"/>
                      <a:pt x="80" y="373"/>
                    </a:cubicBezTo>
                    <a:cubicBezTo>
                      <a:pt x="81" y="372"/>
                      <a:pt x="81" y="372"/>
                      <a:pt x="81" y="372"/>
                    </a:cubicBezTo>
                    <a:cubicBezTo>
                      <a:pt x="81" y="372"/>
                      <a:pt x="81" y="372"/>
                      <a:pt x="81" y="372"/>
                    </a:cubicBezTo>
                    <a:cubicBezTo>
                      <a:pt x="81" y="371"/>
                      <a:pt x="81" y="371"/>
                      <a:pt x="81" y="371"/>
                    </a:cubicBezTo>
                    <a:cubicBezTo>
                      <a:pt x="82" y="370"/>
                      <a:pt x="82" y="370"/>
                      <a:pt x="82" y="370"/>
                    </a:cubicBezTo>
                    <a:cubicBezTo>
                      <a:pt x="85" y="373"/>
                      <a:pt x="85" y="373"/>
                      <a:pt x="85" y="373"/>
                    </a:cubicBezTo>
                    <a:lnTo>
                      <a:pt x="84" y="373"/>
                    </a:lnTo>
                    <a:close/>
                    <a:moveTo>
                      <a:pt x="82" y="368"/>
                    </a:moveTo>
                    <a:cubicBezTo>
                      <a:pt x="83" y="367"/>
                      <a:pt x="83" y="367"/>
                      <a:pt x="83" y="367"/>
                    </a:cubicBezTo>
                    <a:cubicBezTo>
                      <a:pt x="83" y="367"/>
                      <a:pt x="83" y="367"/>
                      <a:pt x="83" y="367"/>
                    </a:cubicBezTo>
                    <a:cubicBezTo>
                      <a:pt x="84" y="366"/>
                      <a:pt x="84" y="366"/>
                      <a:pt x="84" y="366"/>
                    </a:cubicBezTo>
                    <a:cubicBezTo>
                      <a:pt x="84" y="367"/>
                      <a:pt x="84" y="367"/>
                      <a:pt x="84" y="367"/>
                    </a:cubicBezTo>
                    <a:cubicBezTo>
                      <a:pt x="84" y="369"/>
                      <a:pt x="84" y="369"/>
                      <a:pt x="84" y="369"/>
                    </a:cubicBezTo>
                    <a:cubicBezTo>
                      <a:pt x="85" y="371"/>
                      <a:pt x="85" y="371"/>
                      <a:pt x="85" y="371"/>
                    </a:cubicBezTo>
                    <a:lnTo>
                      <a:pt x="82" y="368"/>
                    </a:lnTo>
                    <a:close/>
                    <a:moveTo>
                      <a:pt x="88" y="370"/>
                    </a:moveTo>
                    <a:cubicBezTo>
                      <a:pt x="88" y="371"/>
                      <a:pt x="88" y="371"/>
                      <a:pt x="88" y="371"/>
                    </a:cubicBezTo>
                    <a:cubicBezTo>
                      <a:pt x="87" y="372"/>
                      <a:pt x="87" y="372"/>
                      <a:pt x="87" y="372"/>
                    </a:cubicBezTo>
                    <a:cubicBezTo>
                      <a:pt x="87" y="372"/>
                      <a:pt x="87" y="372"/>
                      <a:pt x="87" y="372"/>
                    </a:cubicBezTo>
                    <a:cubicBezTo>
                      <a:pt x="87" y="372"/>
                      <a:pt x="87" y="372"/>
                      <a:pt x="87" y="372"/>
                    </a:cubicBezTo>
                    <a:cubicBezTo>
                      <a:pt x="87" y="370"/>
                      <a:pt x="87" y="370"/>
                      <a:pt x="87" y="370"/>
                    </a:cubicBezTo>
                    <a:cubicBezTo>
                      <a:pt x="86" y="368"/>
                      <a:pt x="86" y="368"/>
                      <a:pt x="86" y="368"/>
                    </a:cubicBezTo>
                    <a:cubicBezTo>
                      <a:pt x="86" y="367"/>
                      <a:pt x="86" y="367"/>
                      <a:pt x="86" y="367"/>
                    </a:cubicBezTo>
                    <a:cubicBezTo>
                      <a:pt x="88" y="369"/>
                      <a:pt x="88" y="369"/>
                      <a:pt x="88" y="369"/>
                    </a:cubicBezTo>
                    <a:lnTo>
                      <a:pt x="88" y="370"/>
                    </a:lnTo>
                    <a:close/>
                    <a:moveTo>
                      <a:pt x="88" y="363"/>
                    </a:moveTo>
                    <a:cubicBezTo>
                      <a:pt x="87" y="363"/>
                      <a:pt x="87" y="363"/>
                      <a:pt x="87" y="363"/>
                    </a:cubicBezTo>
                    <a:cubicBezTo>
                      <a:pt x="86" y="363"/>
                      <a:pt x="86" y="363"/>
                      <a:pt x="86" y="363"/>
                    </a:cubicBezTo>
                    <a:cubicBezTo>
                      <a:pt x="86" y="363"/>
                      <a:pt x="86" y="363"/>
                      <a:pt x="86" y="363"/>
                    </a:cubicBezTo>
                    <a:cubicBezTo>
                      <a:pt x="86" y="362"/>
                      <a:pt x="86" y="362"/>
                      <a:pt x="86" y="362"/>
                    </a:cubicBezTo>
                    <a:cubicBezTo>
                      <a:pt x="86" y="362"/>
                      <a:pt x="86" y="362"/>
                      <a:pt x="86" y="362"/>
                    </a:cubicBezTo>
                    <a:cubicBezTo>
                      <a:pt x="86" y="361"/>
                      <a:pt x="86" y="361"/>
                      <a:pt x="86" y="361"/>
                    </a:cubicBezTo>
                    <a:cubicBezTo>
                      <a:pt x="87" y="360"/>
                      <a:pt x="87" y="360"/>
                      <a:pt x="87" y="360"/>
                    </a:cubicBezTo>
                    <a:cubicBezTo>
                      <a:pt x="87" y="360"/>
                      <a:pt x="87" y="360"/>
                      <a:pt x="87" y="360"/>
                    </a:cubicBezTo>
                    <a:cubicBezTo>
                      <a:pt x="88" y="361"/>
                      <a:pt x="88" y="361"/>
                      <a:pt x="88" y="361"/>
                    </a:cubicBezTo>
                    <a:cubicBezTo>
                      <a:pt x="89" y="363"/>
                      <a:pt x="89" y="363"/>
                      <a:pt x="89" y="363"/>
                    </a:cubicBezTo>
                    <a:lnTo>
                      <a:pt x="88" y="363"/>
                    </a:lnTo>
                    <a:close/>
                    <a:moveTo>
                      <a:pt x="92" y="373"/>
                    </a:moveTo>
                    <a:cubicBezTo>
                      <a:pt x="90" y="373"/>
                      <a:pt x="90" y="373"/>
                      <a:pt x="90" y="373"/>
                    </a:cubicBezTo>
                    <a:cubicBezTo>
                      <a:pt x="89" y="373"/>
                      <a:pt x="89" y="373"/>
                      <a:pt x="89" y="373"/>
                    </a:cubicBezTo>
                    <a:cubicBezTo>
                      <a:pt x="89" y="373"/>
                      <a:pt x="89" y="373"/>
                      <a:pt x="89" y="373"/>
                    </a:cubicBezTo>
                    <a:cubicBezTo>
                      <a:pt x="89" y="373"/>
                      <a:pt x="89" y="373"/>
                      <a:pt x="89" y="373"/>
                    </a:cubicBezTo>
                    <a:cubicBezTo>
                      <a:pt x="89" y="372"/>
                      <a:pt x="89" y="372"/>
                      <a:pt x="89" y="372"/>
                    </a:cubicBezTo>
                    <a:cubicBezTo>
                      <a:pt x="89" y="371"/>
                      <a:pt x="89" y="371"/>
                      <a:pt x="89" y="371"/>
                    </a:cubicBezTo>
                    <a:cubicBezTo>
                      <a:pt x="90" y="370"/>
                      <a:pt x="90" y="370"/>
                      <a:pt x="90" y="370"/>
                    </a:cubicBezTo>
                    <a:cubicBezTo>
                      <a:pt x="94" y="373"/>
                      <a:pt x="94" y="373"/>
                      <a:pt x="94" y="373"/>
                    </a:cubicBezTo>
                    <a:lnTo>
                      <a:pt x="92" y="373"/>
                    </a:lnTo>
                    <a:close/>
                    <a:moveTo>
                      <a:pt x="96" y="370"/>
                    </a:moveTo>
                    <a:cubicBezTo>
                      <a:pt x="96" y="371"/>
                      <a:pt x="96" y="371"/>
                      <a:pt x="96" y="371"/>
                    </a:cubicBezTo>
                    <a:cubicBezTo>
                      <a:pt x="96" y="371"/>
                      <a:pt x="96" y="371"/>
                      <a:pt x="96" y="371"/>
                    </a:cubicBezTo>
                    <a:cubicBezTo>
                      <a:pt x="95" y="370"/>
                      <a:pt x="95" y="370"/>
                      <a:pt x="95" y="370"/>
                    </a:cubicBezTo>
                    <a:cubicBezTo>
                      <a:pt x="95" y="369"/>
                      <a:pt x="95" y="369"/>
                      <a:pt x="95" y="369"/>
                    </a:cubicBezTo>
                    <a:cubicBezTo>
                      <a:pt x="94" y="367"/>
                      <a:pt x="94" y="367"/>
                      <a:pt x="94" y="367"/>
                    </a:cubicBezTo>
                    <a:cubicBezTo>
                      <a:pt x="96" y="369"/>
                      <a:pt x="96" y="369"/>
                      <a:pt x="96" y="369"/>
                    </a:cubicBezTo>
                    <a:lnTo>
                      <a:pt x="96" y="370"/>
                    </a:lnTo>
                    <a:close/>
                    <a:moveTo>
                      <a:pt x="96" y="358"/>
                    </a:moveTo>
                    <a:cubicBezTo>
                      <a:pt x="96" y="358"/>
                      <a:pt x="96" y="358"/>
                      <a:pt x="96" y="358"/>
                    </a:cubicBezTo>
                    <a:cubicBezTo>
                      <a:pt x="97" y="357"/>
                      <a:pt x="97" y="357"/>
                      <a:pt x="97" y="357"/>
                    </a:cubicBezTo>
                    <a:cubicBezTo>
                      <a:pt x="97" y="357"/>
                      <a:pt x="97" y="357"/>
                      <a:pt x="97" y="357"/>
                    </a:cubicBezTo>
                    <a:cubicBezTo>
                      <a:pt x="98" y="356"/>
                      <a:pt x="98" y="356"/>
                      <a:pt x="98" y="356"/>
                    </a:cubicBezTo>
                    <a:cubicBezTo>
                      <a:pt x="98" y="358"/>
                      <a:pt x="98" y="358"/>
                      <a:pt x="98" y="358"/>
                    </a:cubicBezTo>
                    <a:cubicBezTo>
                      <a:pt x="98" y="358"/>
                      <a:pt x="98" y="358"/>
                      <a:pt x="98" y="358"/>
                    </a:cubicBezTo>
                    <a:cubicBezTo>
                      <a:pt x="98" y="359"/>
                      <a:pt x="98" y="359"/>
                      <a:pt x="98" y="359"/>
                    </a:cubicBezTo>
                    <a:cubicBezTo>
                      <a:pt x="98" y="361"/>
                      <a:pt x="98" y="361"/>
                      <a:pt x="98" y="361"/>
                    </a:cubicBezTo>
                    <a:lnTo>
                      <a:pt x="96" y="358"/>
                    </a:lnTo>
                    <a:close/>
                    <a:moveTo>
                      <a:pt x="96" y="348"/>
                    </a:moveTo>
                    <a:cubicBezTo>
                      <a:pt x="96" y="347"/>
                      <a:pt x="96" y="347"/>
                      <a:pt x="96" y="347"/>
                    </a:cubicBezTo>
                    <a:cubicBezTo>
                      <a:pt x="96" y="347"/>
                      <a:pt x="96" y="347"/>
                      <a:pt x="96" y="347"/>
                    </a:cubicBezTo>
                    <a:cubicBezTo>
                      <a:pt x="97" y="347"/>
                      <a:pt x="97" y="347"/>
                      <a:pt x="97" y="347"/>
                    </a:cubicBezTo>
                    <a:cubicBezTo>
                      <a:pt x="97" y="346"/>
                      <a:pt x="97" y="346"/>
                      <a:pt x="97" y="346"/>
                    </a:cubicBezTo>
                    <a:cubicBezTo>
                      <a:pt x="97" y="346"/>
                      <a:pt x="97" y="346"/>
                      <a:pt x="97" y="346"/>
                    </a:cubicBezTo>
                    <a:cubicBezTo>
                      <a:pt x="97" y="346"/>
                      <a:pt x="97" y="346"/>
                      <a:pt x="97" y="346"/>
                    </a:cubicBezTo>
                    <a:cubicBezTo>
                      <a:pt x="97" y="348"/>
                      <a:pt x="97" y="348"/>
                      <a:pt x="97" y="348"/>
                    </a:cubicBezTo>
                    <a:cubicBezTo>
                      <a:pt x="97" y="348"/>
                      <a:pt x="97" y="348"/>
                      <a:pt x="97" y="348"/>
                    </a:cubicBezTo>
                    <a:cubicBezTo>
                      <a:pt x="97" y="350"/>
                      <a:pt x="97" y="350"/>
                      <a:pt x="97" y="350"/>
                    </a:cubicBezTo>
                    <a:lnTo>
                      <a:pt x="96" y="348"/>
                    </a:lnTo>
                    <a:close/>
                    <a:moveTo>
                      <a:pt x="101" y="373"/>
                    </a:moveTo>
                    <a:cubicBezTo>
                      <a:pt x="99" y="373"/>
                      <a:pt x="99" y="373"/>
                      <a:pt x="99" y="373"/>
                    </a:cubicBezTo>
                    <a:cubicBezTo>
                      <a:pt x="98" y="373"/>
                      <a:pt x="98" y="373"/>
                      <a:pt x="98" y="373"/>
                    </a:cubicBezTo>
                    <a:cubicBezTo>
                      <a:pt x="97" y="373"/>
                      <a:pt x="97" y="373"/>
                      <a:pt x="97" y="373"/>
                    </a:cubicBezTo>
                    <a:cubicBezTo>
                      <a:pt x="97" y="373"/>
                      <a:pt x="97" y="373"/>
                      <a:pt x="97" y="373"/>
                    </a:cubicBezTo>
                    <a:cubicBezTo>
                      <a:pt x="97" y="373"/>
                      <a:pt x="97" y="373"/>
                      <a:pt x="97" y="373"/>
                    </a:cubicBezTo>
                    <a:cubicBezTo>
                      <a:pt x="97" y="372"/>
                      <a:pt x="97" y="372"/>
                      <a:pt x="97" y="372"/>
                    </a:cubicBezTo>
                    <a:cubicBezTo>
                      <a:pt x="98" y="372"/>
                      <a:pt x="98" y="372"/>
                      <a:pt x="98" y="372"/>
                    </a:cubicBezTo>
                    <a:cubicBezTo>
                      <a:pt x="98" y="370"/>
                      <a:pt x="98" y="370"/>
                      <a:pt x="98" y="370"/>
                    </a:cubicBezTo>
                    <a:cubicBezTo>
                      <a:pt x="99" y="371"/>
                      <a:pt x="99" y="371"/>
                      <a:pt x="99" y="371"/>
                    </a:cubicBezTo>
                    <a:cubicBezTo>
                      <a:pt x="102" y="373"/>
                      <a:pt x="102" y="373"/>
                      <a:pt x="102" y="373"/>
                    </a:cubicBezTo>
                    <a:lnTo>
                      <a:pt x="101" y="373"/>
                    </a:lnTo>
                    <a:close/>
                    <a:moveTo>
                      <a:pt x="100" y="348"/>
                    </a:moveTo>
                    <a:cubicBezTo>
                      <a:pt x="100" y="349"/>
                      <a:pt x="100" y="349"/>
                      <a:pt x="100" y="349"/>
                    </a:cubicBezTo>
                    <a:cubicBezTo>
                      <a:pt x="100" y="350"/>
                      <a:pt x="100" y="350"/>
                      <a:pt x="100" y="350"/>
                    </a:cubicBezTo>
                    <a:cubicBezTo>
                      <a:pt x="99" y="350"/>
                      <a:pt x="99" y="350"/>
                      <a:pt x="99" y="350"/>
                    </a:cubicBezTo>
                    <a:cubicBezTo>
                      <a:pt x="99" y="349"/>
                      <a:pt x="99" y="349"/>
                      <a:pt x="99" y="349"/>
                    </a:cubicBezTo>
                    <a:cubicBezTo>
                      <a:pt x="99" y="348"/>
                      <a:pt x="99" y="348"/>
                      <a:pt x="99" y="348"/>
                    </a:cubicBezTo>
                    <a:cubicBezTo>
                      <a:pt x="99" y="347"/>
                      <a:pt x="99" y="347"/>
                      <a:pt x="99" y="347"/>
                    </a:cubicBezTo>
                    <a:cubicBezTo>
                      <a:pt x="99" y="345"/>
                      <a:pt x="99" y="345"/>
                      <a:pt x="99" y="345"/>
                    </a:cubicBezTo>
                    <a:cubicBezTo>
                      <a:pt x="101" y="347"/>
                      <a:pt x="101" y="347"/>
                      <a:pt x="101" y="347"/>
                    </a:cubicBezTo>
                    <a:lnTo>
                      <a:pt x="100" y="348"/>
                    </a:lnTo>
                    <a:close/>
                    <a:moveTo>
                      <a:pt x="101" y="358"/>
                    </a:moveTo>
                    <a:cubicBezTo>
                      <a:pt x="101" y="359"/>
                      <a:pt x="101" y="359"/>
                      <a:pt x="101" y="359"/>
                    </a:cubicBezTo>
                    <a:cubicBezTo>
                      <a:pt x="100" y="360"/>
                      <a:pt x="100" y="360"/>
                      <a:pt x="100" y="360"/>
                    </a:cubicBezTo>
                    <a:cubicBezTo>
                      <a:pt x="100" y="360"/>
                      <a:pt x="100" y="360"/>
                      <a:pt x="100" y="360"/>
                    </a:cubicBezTo>
                    <a:cubicBezTo>
                      <a:pt x="100" y="360"/>
                      <a:pt x="100" y="360"/>
                      <a:pt x="100" y="360"/>
                    </a:cubicBezTo>
                    <a:cubicBezTo>
                      <a:pt x="100" y="360"/>
                      <a:pt x="100" y="360"/>
                      <a:pt x="100" y="360"/>
                    </a:cubicBezTo>
                    <a:cubicBezTo>
                      <a:pt x="100" y="359"/>
                      <a:pt x="100" y="359"/>
                      <a:pt x="100" y="359"/>
                    </a:cubicBezTo>
                    <a:cubicBezTo>
                      <a:pt x="99" y="357"/>
                      <a:pt x="99" y="357"/>
                      <a:pt x="99" y="357"/>
                    </a:cubicBezTo>
                    <a:cubicBezTo>
                      <a:pt x="99" y="356"/>
                      <a:pt x="99" y="356"/>
                      <a:pt x="99" y="356"/>
                    </a:cubicBezTo>
                    <a:lnTo>
                      <a:pt x="101" y="358"/>
                    </a:lnTo>
                    <a:close/>
                    <a:moveTo>
                      <a:pt x="100" y="369"/>
                    </a:moveTo>
                    <a:cubicBezTo>
                      <a:pt x="101" y="371"/>
                      <a:pt x="101" y="371"/>
                      <a:pt x="101" y="371"/>
                    </a:cubicBezTo>
                    <a:cubicBezTo>
                      <a:pt x="98" y="368"/>
                      <a:pt x="98" y="368"/>
                      <a:pt x="98" y="368"/>
                    </a:cubicBezTo>
                    <a:cubicBezTo>
                      <a:pt x="99" y="367"/>
                      <a:pt x="99" y="367"/>
                      <a:pt x="99" y="367"/>
                    </a:cubicBezTo>
                    <a:cubicBezTo>
                      <a:pt x="99" y="366"/>
                      <a:pt x="99" y="366"/>
                      <a:pt x="99" y="366"/>
                    </a:cubicBezTo>
                    <a:cubicBezTo>
                      <a:pt x="99" y="366"/>
                      <a:pt x="99" y="366"/>
                      <a:pt x="99" y="366"/>
                    </a:cubicBezTo>
                    <a:cubicBezTo>
                      <a:pt x="99" y="367"/>
                      <a:pt x="99" y="367"/>
                      <a:pt x="99" y="367"/>
                    </a:cubicBezTo>
                    <a:lnTo>
                      <a:pt x="100" y="369"/>
                    </a:lnTo>
                    <a:close/>
                    <a:moveTo>
                      <a:pt x="103" y="347"/>
                    </a:moveTo>
                    <a:cubicBezTo>
                      <a:pt x="104" y="347"/>
                      <a:pt x="104" y="347"/>
                      <a:pt x="104" y="347"/>
                    </a:cubicBezTo>
                    <a:cubicBezTo>
                      <a:pt x="104" y="346"/>
                      <a:pt x="104" y="346"/>
                      <a:pt x="104" y="346"/>
                    </a:cubicBezTo>
                    <a:cubicBezTo>
                      <a:pt x="105" y="346"/>
                      <a:pt x="105" y="346"/>
                      <a:pt x="105" y="346"/>
                    </a:cubicBezTo>
                    <a:cubicBezTo>
                      <a:pt x="105" y="346"/>
                      <a:pt x="105" y="346"/>
                      <a:pt x="105" y="346"/>
                    </a:cubicBezTo>
                    <a:cubicBezTo>
                      <a:pt x="105" y="346"/>
                      <a:pt x="105" y="346"/>
                      <a:pt x="105" y="346"/>
                    </a:cubicBezTo>
                    <a:cubicBezTo>
                      <a:pt x="105" y="348"/>
                      <a:pt x="105" y="348"/>
                      <a:pt x="105" y="348"/>
                    </a:cubicBezTo>
                    <a:cubicBezTo>
                      <a:pt x="105" y="350"/>
                      <a:pt x="105" y="350"/>
                      <a:pt x="105" y="350"/>
                    </a:cubicBezTo>
                    <a:lnTo>
                      <a:pt x="103" y="347"/>
                    </a:lnTo>
                    <a:close/>
                    <a:moveTo>
                      <a:pt x="104" y="359"/>
                    </a:moveTo>
                    <a:cubicBezTo>
                      <a:pt x="103" y="358"/>
                      <a:pt x="103" y="358"/>
                      <a:pt x="103" y="358"/>
                    </a:cubicBezTo>
                    <a:cubicBezTo>
                      <a:pt x="104" y="358"/>
                      <a:pt x="104" y="358"/>
                      <a:pt x="104" y="358"/>
                    </a:cubicBezTo>
                    <a:cubicBezTo>
                      <a:pt x="104" y="357"/>
                      <a:pt x="104" y="357"/>
                      <a:pt x="104" y="357"/>
                    </a:cubicBezTo>
                    <a:cubicBezTo>
                      <a:pt x="104" y="357"/>
                      <a:pt x="104" y="357"/>
                      <a:pt x="104" y="357"/>
                    </a:cubicBezTo>
                    <a:cubicBezTo>
                      <a:pt x="105" y="356"/>
                      <a:pt x="105" y="356"/>
                      <a:pt x="105" y="356"/>
                    </a:cubicBezTo>
                    <a:cubicBezTo>
                      <a:pt x="105" y="357"/>
                      <a:pt x="105" y="357"/>
                      <a:pt x="105" y="357"/>
                    </a:cubicBezTo>
                    <a:cubicBezTo>
                      <a:pt x="105" y="358"/>
                      <a:pt x="105" y="358"/>
                      <a:pt x="105" y="358"/>
                    </a:cubicBezTo>
                    <a:cubicBezTo>
                      <a:pt x="105" y="359"/>
                      <a:pt x="105" y="359"/>
                      <a:pt x="105" y="359"/>
                    </a:cubicBezTo>
                    <a:cubicBezTo>
                      <a:pt x="105" y="360"/>
                      <a:pt x="105" y="360"/>
                      <a:pt x="105" y="360"/>
                    </a:cubicBezTo>
                    <a:cubicBezTo>
                      <a:pt x="105" y="360"/>
                      <a:pt x="105" y="360"/>
                      <a:pt x="105" y="360"/>
                    </a:cubicBezTo>
                    <a:lnTo>
                      <a:pt x="104" y="359"/>
                    </a:lnTo>
                    <a:close/>
                    <a:moveTo>
                      <a:pt x="106" y="368"/>
                    </a:moveTo>
                    <a:cubicBezTo>
                      <a:pt x="106" y="367"/>
                      <a:pt x="106" y="367"/>
                      <a:pt x="106" y="367"/>
                    </a:cubicBezTo>
                    <a:cubicBezTo>
                      <a:pt x="107" y="366"/>
                      <a:pt x="107" y="366"/>
                      <a:pt x="107" y="366"/>
                    </a:cubicBezTo>
                    <a:cubicBezTo>
                      <a:pt x="107" y="366"/>
                      <a:pt x="107" y="366"/>
                      <a:pt x="107" y="366"/>
                    </a:cubicBezTo>
                    <a:cubicBezTo>
                      <a:pt x="107" y="367"/>
                      <a:pt x="107" y="367"/>
                      <a:pt x="107" y="367"/>
                    </a:cubicBezTo>
                    <a:cubicBezTo>
                      <a:pt x="108" y="369"/>
                      <a:pt x="108" y="369"/>
                      <a:pt x="108" y="369"/>
                    </a:cubicBezTo>
                    <a:cubicBezTo>
                      <a:pt x="109" y="371"/>
                      <a:pt x="109" y="371"/>
                      <a:pt x="109" y="371"/>
                    </a:cubicBezTo>
                    <a:lnTo>
                      <a:pt x="106" y="368"/>
                    </a:lnTo>
                    <a:close/>
                    <a:moveTo>
                      <a:pt x="108" y="349"/>
                    </a:moveTo>
                    <a:cubicBezTo>
                      <a:pt x="107" y="350"/>
                      <a:pt x="107" y="350"/>
                      <a:pt x="107" y="350"/>
                    </a:cubicBezTo>
                    <a:cubicBezTo>
                      <a:pt x="107" y="348"/>
                      <a:pt x="107" y="348"/>
                      <a:pt x="107" y="348"/>
                    </a:cubicBezTo>
                    <a:cubicBezTo>
                      <a:pt x="107" y="347"/>
                      <a:pt x="107" y="347"/>
                      <a:pt x="107" y="347"/>
                    </a:cubicBezTo>
                    <a:cubicBezTo>
                      <a:pt x="108" y="348"/>
                      <a:pt x="108" y="348"/>
                      <a:pt x="108" y="348"/>
                    </a:cubicBezTo>
                    <a:lnTo>
                      <a:pt x="108" y="349"/>
                    </a:lnTo>
                    <a:close/>
                    <a:moveTo>
                      <a:pt x="109" y="354"/>
                    </a:moveTo>
                    <a:cubicBezTo>
                      <a:pt x="111" y="354"/>
                      <a:pt x="111" y="354"/>
                      <a:pt x="111" y="354"/>
                    </a:cubicBezTo>
                    <a:cubicBezTo>
                      <a:pt x="112" y="354"/>
                      <a:pt x="112" y="354"/>
                      <a:pt x="112" y="354"/>
                    </a:cubicBezTo>
                    <a:cubicBezTo>
                      <a:pt x="111" y="354"/>
                      <a:pt x="111" y="354"/>
                      <a:pt x="111" y="354"/>
                    </a:cubicBezTo>
                    <a:cubicBezTo>
                      <a:pt x="110" y="355"/>
                      <a:pt x="110" y="355"/>
                      <a:pt x="110" y="355"/>
                    </a:cubicBezTo>
                    <a:cubicBezTo>
                      <a:pt x="110" y="356"/>
                      <a:pt x="110" y="356"/>
                      <a:pt x="110" y="356"/>
                    </a:cubicBezTo>
                    <a:cubicBezTo>
                      <a:pt x="108" y="354"/>
                      <a:pt x="108" y="354"/>
                      <a:pt x="108" y="354"/>
                    </a:cubicBezTo>
                    <a:lnTo>
                      <a:pt x="109" y="354"/>
                    </a:lnTo>
                    <a:close/>
                    <a:moveTo>
                      <a:pt x="111" y="371"/>
                    </a:moveTo>
                    <a:cubicBezTo>
                      <a:pt x="111" y="371"/>
                      <a:pt x="111" y="371"/>
                      <a:pt x="111" y="371"/>
                    </a:cubicBezTo>
                    <a:cubicBezTo>
                      <a:pt x="111" y="371"/>
                      <a:pt x="111" y="371"/>
                      <a:pt x="111" y="371"/>
                    </a:cubicBezTo>
                    <a:cubicBezTo>
                      <a:pt x="111" y="371"/>
                      <a:pt x="111" y="371"/>
                      <a:pt x="111" y="371"/>
                    </a:cubicBezTo>
                    <a:cubicBezTo>
                      <a:pt x="111" y="370"/>
                      <a:pt x="111" y="370"/>
                      <a:pt x="111" y="370"/>
                    </a:cubicBezTo>
                    <a:cubicBezTo>
                      <a:pt x="109" y="367"/>
                      <a:pt x="109" y="367"/>
                      <a:pt x="109" y="367"/>
                    </a:cubicBezTo>
                    <a:cubicBezTo>
                      <a:pt x="112" y="369"/>
                      <a:pt x="112" y="369"/>
                      <a:pt x="112" y="369"/>
                    </a:cubicBezTo>
                    <a:lnTo>
                      <a:pt x="111" y="371"/>
                    </a:lnTo>
                    <a:close/>
                    <a:moveTo>
                      <a:pt x="110" y="362"/>
                    </a:moveTo>
                    <a:cubicBezTo>
                      <a:pt x="110" y="362"/>
                      <a:pt x="110" y="362"/>
                      <a:pt x="110" y="362"/>
                    </a:cubicBezTo>
                    <a:cubicBezTo>
                      <a:pt x="109" y="362"/>
                      <a:pt x="109" y="362"/>
                      <a:pt x="109" y="362"/>
                    </a:cubicBezTo>
                    <a:cubicBezTo>
                      <a:pt x="108" y="362"/>
                      <a:pt x="108" y="362"/>
                      <a:pt x="108" y="362"/>
                    </a:cubicBezTo>
                    <a:cubicBezTo>
                      <a:pt x="108" y="362"/>
                      <a:pt x="108" y="362"/>
                      <a:pt x="108" y="362"/>
                    </a:cubicBezTo>
                    <a:cubicBezTo>
                      <a:pt x="108" y="362"/>
                      <a:pt x="108" y="362"/>
                      <a:pt x="108" y="362"/>
                    </a:cubicBezTo>
                    <a:cubicBezTo>
                      <a:pt x="108" y="362"/>
                      <a:pt x="108" y="362"/>
                      <a:pt x="108" y="362"/>
                    </a:cubicBezTo>
                    <a:cubicBezTo>
                      <a:pt x="109" y="361"/>
                      <a:pt x="109" y="361"/>
                      <a:pt x="109" y="361"/>
                    </a:cubicBezTo>
                    <a:cubicBezTo>
                      <a:pt x="109" y="361"/>
                      <a:pt x="109" y="361"/>
                      <a:pt x="109" y="361"/>
                    </a:cubicBezTo>
                    <a:cubicBezTo>
                      <a:pt x="110" y="360"/>
                      <a:pt x="110" y="360"/>
                      <a:pt x="110" y="360"/>
                    </a:cubicBezTo>
                    <a:cubicBezTo>
                      <a:pt x="110" y="360"/>
                      <a:pt x="110" y="360"/>
                      <a:pt x="110" y="360"/>
                    </a:cubicBezTo>
                    <a:cubicBezTo>
                      <a:pt x="110" y="360"/>
                      <a:pt x="110" y="360"/>
                      <a:pt x="110" y="360"/>
                    </a:cubicBezTo>
                    <a:cubicBezTo>
                      <a:pt x="112" y="362"/>
                      <a:pt x="112" y="362"/>
                      <a:pt x="112" y="362"/>
                    </a:cubicBezTo>
                    <a:lnTo>
                      <a:pt x="110" y="362"/>
                    </a:lnTo>
                    <a:close/>
                    <a:moveTo>
                      <a:pt x="111" y="347"/>
                    </a:moveTo>
                    <a:cubicBezTo>
                      <a:pt x="112" y="346"/>
                      <a:pt x="112" y="346"/>
                      <a:pt x="112" y="346"/>
                    </a:cubicBezTo>
                    <a:cubicBezTo>
                      <a:pt x="112" y="345"/>
                      <a:pt x="112" y="345"/>
                      <a:pt x="112" y="345"/>
                    </a:cubicBezTo>
                    <a:cubicBezTo>
                      <a:pt x="112" y="346"/>
                      <a:pt x="112" y="346"/>
                      <a:pt x="112" y="346"/>
                    </a:cubicBezTo>
                    <a:cubicBezTo>
                      <a:pt x="112" y="348"/>
                      <a:pt x="112" y="348"/>
                      <a:pt x="112" y="348"/>
                    </a:cubicBezTo>
                    <a:lnTo>
                      <a:pt x="111" y="347"/>
                    </a:lnTo>
                    <a:close/>
                    <a:moveTo>
                      <a:pt x="116" y="373"/>
                    </a:moveTo>
                    <a:cubicBezTo>
                      <a:pt x="114" y="373"/>
                      <a:pt x="114" y="373"/>
                      <a:pt x="114" y="373"/>
                    </a:cubicBezTo>
                    <a:cubicBezTo>
                      <a:pt x="114" y="373"/>
                      <a:pt x="114" y="373"/>
                      <a:pt x="114" y="373"/>
                    </a:cubicBezTo>
                    <a:cubicBezTo>
                      <a:pt x="113" y="373"/>
                      <a:pt x="113" y="373"/>
                      <a:pt x="113" y="373"/>
                    </a:cubicBezTo>
                    <a:cubicBezTo>
                      <a:pt x="113" y="372"/>
                      <a:pt x="113" y="372"/>
                      <a:pt x="113" y="372"/>
                    </a:cubicBezTo>
                    <a:cubicBezTo>
                      <a:pt x="113" y="372"/>
                      <a:pt x="113" y="372"/>
                      <a:pt x="113" y="372"/>
                    </a:cubicBezTo>
                    <a:cubicBezTo>
                      <a:pt x="113" y="370"/>
                      <a:pt x="113" y="370"/>
                      <a:pt x="113" y="370"/>
                    </a:cubicBezTo>
                    <a:cubicBezTo>
                      <a:pt x="114" y="371"/>
                      <a:pt x="114" y="371"/>
                      <a:pt x="114" y="371"/>
                    </a:cubicBezTo>
                    <a:cubicBezTo>
                      <a:pt x="117" y="373"/>
                      <a:pt x="117" y="373"/>
                      <a:pt x="117" y="373"/>
                    </a:cubicBezTo>
                    <a:lnTo>
                      <a:pt x="116" y="373"/>
                    </a:lnTo>
                    <a:close/>
                    <a:moveTo>
                      <a:pt x="114" y="355"/>
                    </a:moveTo>
                    <a:cubicBezTo>
                      <a:pt x="116" y="358"/>
                      <a:pt x="116" y="358"/>
                      <a:pt x="116" y="358"/>
                    </a:cubicBezTo>
                    <a:cubicBezTo>
                      <a:pt x="116" y="358"/>
                      <a:pt x="116" y="358"/>
                      <a:pt x="116" y="358"/>
                    </a:cubicBezTo>
                    <a:cubicBezTo>
                      <a:pt x="115" y="360"/>
                      <a:pt x="115" y="360"/>
                      <a:pt x="115" y="360"/>
                    </a:cubicBezTo>
                    <a:cubicBezTo>
                      <a:pt x="114" y="360"/>
                      <a:pt x="114" y="360"/>
                      <a:pt x="114" y="360"/>
                    </a:cubicBezTo>
                    <a:cubicBezTo>
                      <a:pt x="114" y="359"/>
                      <a:pt x="114" y="359"/>
                      <a:pt x="114" y="359"/>
                    </a:cubicBezTo>
                    <a:cubicBezTo>
                      <a:pt x="114" y="357"/>
                      <a:pt x="114" y="357"/>
                      <a:pt x="114" y="357"/>
                    </a:cubicBezTo>
                    <a:lnTo>
                      <a:pt x="114" y="355"/>
                    </a:lnTo>
                    <a:close/>
                    <a:moveTo>
                      <a:pt x="120" y="355"/>
                    </a:moveTo>
                    <a:cubicBezTo>
                      <a:pt x="120" y="355"/>
                      <a:pt x="120" y="355"/>
                      <a:pt x="120" y="355"/>
                    </a:cubicBezTo>
                    <a:cubicBezTo>
                      <a:pt x="120" y="357"/>
                      <a:pt x="120" y="357"/>
                      <a:pt x="120" y="357"/>
                    </a:cubicBezTo>
                    <a:cubicBezTo>
                      <a:pt x="120" y="359"/>
                      <a:pt x="120" y="359"/>
                      <a:pt x="120" y="359"/>
                    </a:cubicBezTo>
                    <a:cubicBezTo>
                      <a:pt x="120" y="360"/>
                      <a:pt x="120" y="360"/>
                      <a:pt x="120" y="360"/>
                    </a:cubicBezTo>
                    <a:cubicBezTo>
                      <a:pt x="118" y="358"/>
                      <a:pt x="118" y="358"/>
                      <a:pt x="118" y="358"/>
                    </a:cubicBezTo>
                    <a:cubicBezTo>
                      <a:pt x="119" y="357"/>
                      <a:pt x="119" y="357"/>
                      <a:pt x="119" y="357"/>
                    </a:cubicBezTo>
                    <a:cubicBezTo>
                      <a:pt x="120" y="356"/>
                      <a:pt x="120" y="356"/>
                      <a:pt x="120" y="356"/>
                    </a:cubicBezTo>
                    <a:cubicBezTo>
                      <a:pt x="120" y="355"/>
                      <a:pt x="120" y="355"/>
                      <a:pt x="120" y="355"/>
                    </a:cubicBezTo>
                    <a:close/>
                    <a:moveTo>
                      <a:pt x="120" y="345"/>
                    </a:moveTo>
                    <a:cubicBezTo>
                      <a:pt x="120" y="345"/>
                      <a:pt x="120" y="345"/>
                      <a:pt x="120" y="345"/>
                    </a:cubicBezTo>
                    <a:cubicBezTo>
                      <a:pt x="120" y="345"/>
                      <a:pt x="120" y="345"/>
                      <a:pt x="120" y="345"/>
                    </a:cubicBezTo>
                    <a:cubicBezTo>
                      <a:pt x="120" y="347"/>
                      <a:pt x="120" y="347"/>
                      <a:pt x="120" y="347"/>
                    </a:cubicBezTo>
                    <a:cubicBezTo>
                      <a:pt x="120" y="349"/>
                      <a:pt x="120" y="349"/>
                      <a:pt x="120" y="349"/>
                    </a:cubicBezTo>
                    <a:cubicBezTo>
                      <a:pt x="119" y="346"/>
                      <a:pt x="119" y="346"/>
                      <a:pt x="119" y="346"/>
                    </a:cubicBezTo>
                    <a:cubicBezTo>
                      <a:pt x="119" y="346"/>
                      <a:pt x="119" y="346"/>
                      <a:pt x="119" y="346"/>
                    </a:cubicBezTo>
                    <a:lnTo>
                      <a:pt x="120" y="345"/>
                    </a:lnTo>
                    <a:close/>
                    <a:moveTo>
                      <a:pt x="117" y="343"/>
                    </a:moveTo>
                    <a:cubicBezTo>
                      <a:pt x="119" y="343"/>
                      <a:pt x="119" y="343"/>
                      <a:pt x="119" y="343"/>
                    </a:cubicBezTo>
                    <a:cubicBezTo>
                      <a:pt x="118" y="344"/>
                      <a:pt x="118" y="344"/>
                      <a:pt x="118" y="344"/>
                    </a:cubicBezTo>
                    <a:cubicBezTo>
                      <a:pt x="118" y="345"/>
                      <a:pt x="118" y="345"/>
                      <a:pt x="118" y="345"/>
                    </a:cubicBezTo>
                    <a:cubicBezTo>
                      <a:pt x="117" y="343"/>
                      <a:pt x="117" y="343"/>
                      <a:pt x="117" y="343"/>
                    </a:cubicBezTo>
                    <a:close/>
                    <a:moveTo>
                      <a:pt x="118" y="353"/>
                    </a:moveTo>
                    <a:cubicBezTo>
                      <a:pt x="119" y="353"/>
                      <a:pt x="119" y="353"/>
                      <a:pt x="119" y="353"/>
                    </a:cubicBezTo>
                    <a:cubicBezTo>
                      <a:pt x="119" y="354"/>
                      <a:pt x="119" y="354"/>
                      <a:pt x="119" y="354"/>
                    </a:cubicBezTo>
                    <a:cubicBezTo>
                      <a:pt x="118" y="355"/>
                      <a:pt x="118" y="355"/>
                      <a:pt x="118" y="355"/>
                    </a:cubicBezTo>
                    <a:cubicBezTo>
                      <a:pt x="117" y="356"/>
                      <a:pt x="117" y="356"/>
                      <a:pt x="117" y="356"/>
                    </a:cubicBezTo>
                    <a:cubicBezTo>
                      <a:pt x="117" y="356"/>
                      <a:pt x="117" y="356"/>
                      <a:pt x="117" y="356"/>
                    </a:cubicBezTo>
                    <a:cubicBezTo>
                      <a:pt x="117" y="356"/>
                      <a:pt x="117" y="356"/>
                      <a:pt x="117" y="356"/>
                    </a:cubicBezTo>
                    <a:cubicBezTo>
                      <a:pt x="115" y="354"/>
                      <a:pt x="115" y="354"/>
                      <a:pt x="115" y="354"/>
                    </a:cubicBezTo>
                    <a:cubicBezTo>
                      <a:pt x="117" y="353"/>
                      <a:pt x="117" y="353"/>
                      <a:pt x="117" y="353"/>
                    </a:cubicBezTo>
                    <a:lnTo>
                      <a:pt x="118" y="353"/>
                    </a:lnTo>
                    <a:close/>
                    <a:moveTo>
                      <a:pt x="116" y="347"/>
                    </a:moveTo>
                    <a:cubicBezTo>
                      <a:pt x="116" y="347"/>
                      <a:pt x="116" y="347"/>
                      <a:pt x="116" y="347"/>
                    </a:cubicBezTo>
                    <a:cubicBezTo>
                      <a:pt x="116" y="348"/>
                      <a:pt x="116" y="348"/>
                      <a:pt x="116" y="348"/>
                    </a:cubicBezTo>
                    <a:cubicBezTo>
                      <a:pt x="115" y="349"/>
                      <a:pt x="115" y="349"/>
                      <a:pt x="115" y="349"/>
                    </a:cubicBezTo>
                    <a:cubicBezTo>
                      <a:pt x="115" y="349"/>
                      <a:pt x="115" y="349"/>
                      <a:pt x="115" y="349"/>
                    </a:cubicBezTo>
                    <a:cubicBezTo>
                      <a:pt x="114" y="348"/>
                      <a:pt x="114" y="348"/>
                      <a:pt x="114" y="348"/>
                    </a:cubicBezTo>
                    <a:cubicBezTo>
                      <a:pt x="114" y="348"/>
                      <a:pt x="114" y="348"/>
                      <a:pt x="114" y="348"/>
                    </a:cubicBezTo>
                    <a:cubicBezTo>
                      <a:pt x="114" y="347"/>
                      <a:pt x="114" y="347"/>
                      <a:pt x="114" y="347"/>
                    </a:cubicBezTo>
                    <a:cubicBezTo>
                      <a:pt x="114" y="346"/>
                      <a:pt x="114" y="346"/>
                      <a:pt x="114" y="346"/>
                    </a:cubicBezTo>
                    <a:cubicBezTo>
                      <a:pt x="114" y="345"/>
                      <a:pt x="114" y="345"/>
                      <a:pt x="114" y="345"/>
                    </a:cubicBezTo>
                    <a:lnTo>
                      <a:pt x="116" y="347"/>
                    </a:lnTo>
                    <a:close/>
                    <a:moveTo>
                      <a:pt x="110" y="336"/>
                    </a:moveTo>
                    <a:cubicBezTo>
                      <a:pt x="111" y="336"/>
                      <a:pt x="111" y="336"/>
                      <a:pt x="111" y="336"/>
                    </a:cubicBezTo>
                    <a:cubicBezTo>
                      <a:pt x="111" y="336"/>
                      <a:pt x="112" y="337"/>
                      <a:pt x="112" y="338"/>
                    </a:cubicBezTo>
                    <a:cubicBezTo>
                      <a:pt x="113" y="339"/>
                      <a:pt x="113" y="340"/>
                      <a:pt x="114" y="341"/>
                    </a:cubicBezTo>
                    <a:cubicBezTo>
                      <a:pt x="113" y="341"/>
                      <a:pt x="113" y="341"/>
                      <a:pt x="113" y="341"/>
                    </a:cubicBezTo>
                    <a:cubicBezTo>
                      <a:pt x="113" y="341"/>
                      <a:pt x="113" y="341"/>
                      <a:pt x="113" y="341"/>
                    </a:cubicBezTo>
                    <a:cubicBezTo>
                      <a:pt x="113" y="341"/>
                      <a:pt x="113" y="341"/>
                      <a:pt x="113" y="341"/>
                    </a:cubicBezTo>
                    <a:cubicBezTo>
                      <a:pt x="113" y="341"/>
                      <a:pt x="113" y="341"/>
                      <a:pt x="113" y="341"/>
                    </a:cubicBezTo>
                    <a:cubicBezTo>
                      <a:pt x="110" y="341"/>
                      <a:pt x="110" y="341"/>
                      <a:pt x="110" y="341"/>
                    </a:cubicBezTo>
                    <a:cubicBezTo>
                      <a:pt x="109" y="341"/>
                      <a:pt x="109" y="341"/>
                      <a:pt x="109" y="341"/>
                    </a:cubicBezTo>
                    <a:cubicBezTo>
                      <a:pt x="108" y="341"/>
                      <a:pt x="108" y="341"/>
                      <a:pt x="108" y="341"/>
                    </a:cubicBezTo>
                    <a:cubicBezTo>
                      <a:pt x="107" y="341"/>
                      <a:pt x="107" y="341"/>
                      <a:pt x="107" y="341"/>
                    </a:cubicBezTo>
                    <a:cubicBezTo>
                      <a:pt x="106" y="341"/>
                      <a:pt x="106" y="341"/>
                      <a:pt x="106" y="341"/>
                    </a:cubicBezTo>
                    <a:cubicBezTo>
                      <a:pt x="106" y="341"/>
                      <a:pt x="106" y="341"/>
                      <a:pt x="106" y="341"/>
                    </a:cubicBezTo>
                    <a:cubicBezTo>
                      <a:pt x="106" y="341"/>
                      <a:pt x="106" y="341"/>
                      <a:pt x="106" y="341"/>
                    </a:cubicBezTo>
                    <a:cubicBezTo>
                      <a:pt x="105" y="341"/>
                      <a:pt x="105" y="341"/>
                      <a:pt x="105" y="341"/>
                    </a:cubicBezTo>
                    <a:cubicBezTo>
                      <a:pt x="104" y="341"/>
                      <a:pt x="104" y="341"/>
                      <a:pt x="104" y="341"/>
                    </a:cubicBezTo>
                    <a:cubicBezTo>
                      <a:pt x="104" y="341"/>
                      <a:pt x="104" y="341"/>
                      <a:pt x="104" y="341"/>
                    </a:cubicBezTo>
                    <a:cubicBezTo>
                      <a:pt x="106" y="340"/>
                      <a:pt x="106" y="340"/>
                      <a:pt x="106" y="340"/>
                    </a:cubicBezTo>
                    <a:cubicBezTo>
                      <a:pt x="106" y="339"/>
                      <a:pt x="106" y="339"/>
                      <a:pt x="106" y="339"/>
                    </a:cubicBezTo>
                    <a:cubicBezTo>
                      <a:pt x="107" y="339"/>
                      <a:pt x="107" y="339"/>
                      <a:pt x="107" y="339"/>
                    </a:cubicBezTo>
                    <a:cubicBezTo>
                      <a:pt x="107" y="338"/>
                      <a:pt x="107" y="338"/>
                      <a:pt x="107" y="338"/>
                    </a:cubicBezTo>
                    <a:cubicBezTo>
                      <a:pt x="109" y="337"/>
                      <a:pt x="109" y="337"/>
                      <a:pt x="109" y="337"/>
                    </a:cubicBezTo>
                    <a:lnTo>
                      <a:pt x="110" y="336"/>
                    </a:lnTo>
                    <a:close/>
                    <a:moveTo>
                      <a:pt x="102" y="320"/>
                    </a:moveTo>
                    <a:cubicBezTo>
                      <a:pt x="103" y="319"/>
                      <a:pt x="103" y="319"/>
                      <a:pt x="103" y="319"/>
                    </a:cubicBezTo>
                    <a:cubicBezTo>
                      <a:pt x="104" y="320"/>
                      <a:pt x="104" y="321"/>
                      <a:pt x="105" y="322"/>
                    </a:cubicBezTo>
                    <a:cubicBezTo>
                      <a:pt x="105" y="324"/>
                      <a:pt x="106" y="325"/>
                      <a:pt x="106" y="326"/>
                    </a:cubicBezTo>
                    <a:cubicBezTo>
                      <a:pt x="107" y="327"/>
                      <a:pt x="107" y="328"/>
                      <a:pt x="108" y="329"/>
                    </a:cubicBezTo>
                    <a:cubicBezTo>
                      <a:pt x="108" y="330"/>
                      <a:pt x="108" y="330"/>
                      <a:pt x="109" y="331"/>
                    </a:cubicBezTo>
                    <a:cubicBezTo>
                      <a:pt x="109" y="332"/>
                      <a:pt x="109" y="332"/>
                      <a:pt x="109" y="332"/>
                    </a:cubicBezTo>
                    <a:cubicBezTo>
                      <a:pt x="103" y="329"/>
                      <a:pt x="103" y="329"/>
                      <a:pt x="103" y="329"/>
                    </a:cubicBezTo>
                    <a:cubicBezTo>
                      <a:pt x="98" y="327"/>
                      <a:pt x="98" y="327"/>
                      <a:pt x="98" y="327"/>
                    </a:cubicBezTo>
                    <a:cubicBezTo>
                      <a:pt x="95" y="326"/>
                      <a:pt x="95" y="326"/>
                      <a:pt x="95" y="326"/>
                    </a:cubicBezTo>
                    <a:cubicBezTo>
                      <a:pt x="96" y="325"/>
                      <a:pt x="96" y="325"/>
                      <a:pt x="96" y="325"/>
                    </a:cubicBezTo>
                    <a:cubicBezTo>
                      <a:pt x="97" y="324"/>
                      <a:pt x="97" y="324"/>
                      <a:pt x="97" y="324"/>
                    </a:cubicBezTo>
                    <a:cubicBezTo>
                      <a:pt x="99" y="322"/>
                      <a:pt x="99" y="322"/>
                      <a:pt x="99" y="322"/>
                    </a:cubicBezTo>
                    <a:cubicBezTo>
                      <a:pt x="100" y="322"/>
                      <a:pt x="100" y="322"/>
                      <a:pt x="100" y="322"/>
                    </a:cubicBezTo>
                    <a:cubicBezTo>
                      <a:pt x="101" y="321"/>
                      <a:pt x="101" y="321"/>
                      <a:pt x="101" y="321"/>
                    </a:cubicBezTo>
                    <a:lnTo>
                      <a:pt x="102" y="320"/>
                    </a:lnTo>
                    <a:close/>
                    <a:moveTo>
                      <a:pt x="97" y="303"/>
                    </a:moveTo>
                    <a:cubicBezTo>
                      <a:pt x="97" y="303"/>
                      <a:pt x="97" y="303"/>
                      <a:pt x="97" y="303"/>
                    </a:cubicBezTo>
                    <a:cubicBezTo>
                      <a:pt x="98" y="304"/>
                      <a:pt x="98" y="305"/>
                      <a:pt x="98" y="306"/>
                    </a:cubicBezTo>
                    <a:cubicBezTo>
                      <a:pt x="98" y="306"/>
                      <a:pt x="99" y="307"/>
                      <a:pt x="99" y="307"/>
                    </a:cubicBezTo>
                    <a:cubicBezTo>
                      <a:pt x="99" y="308"/>
                      <a:pt x="99" y="308"/>
                      <a:pt x="99" y="308"/>
                    </a:cubicBezTo>
                    <a:cubicBezTo>
                      <a:pt x="99" y="308"/>
                      <a:pt x="99" y="308"/>
                      <a:pt x="99" y="308"/>
                    </a:cubicBezTo>
                    <a:cubicBezTo>
                      <a:pt x="99" y="309"/>
                      <a:pt x="100" y="310"/>
                      <a:pt x="100" y="311"/>
                    </a:cubicBezTo>
                    <a:cubicBezTo>
                      <a:pt x="100" y="312"/>
                      <a:pt x="101" y="313"/>
                      <a:pt x="101" y="314"/>
                    </a:cubicBezTo>
                    <a:cubicBezTo>
                      <a:pt x="102" y="316"/>
                      <a:pt x="102" y="316"/>
                      <a:pt x="102" y="316"/>
                    </a:cubicBezTo>
                    <a:cubicBezTo>
                      <a:pt x="96" y="312"/>
                      <a:pt x="96" y="312"/>
                      <a:pt x="96" y="312"/>
                    </a:cubicBezTo>
                    <a:cubicBezTo>
                      <a:pt x="90" y="309"/>
                      <a:pt x="90" y="309"/>
                      <a:pt x="90" y="309"/>
                    </a:cubicBezTo>
                    <a:cubicBezTo>
                      <a:pt x="90" y="309"/>
                      <a:pt x="90" y="309"/>
                      <a:pt x="90" y="309"/>
                    </a:cubicBezTo>
                    <a:cubicBezTo>
                      <a:pt x="90" y="309"/>
                      <a:pt x="90" y="309"/>
                      <a:pt x="90" y="309"/>
                    </a:cubicBezTo>
                    <a:cubicBezTo>
                      <a:pt x="91" y="308"/>
                      <a:pt x="91" y="308"/>
                      <a:pt x="91" y="308"/>
                    </a:cubicBezTo>
                    <a:cubicBezTo>
                      <a:pt x="93" y="306"/>
                      <a:pt x="93" y="306"/>
                      <a:pt x="93" y="306"/>
                    </a:cubicBezTo>
                    <a:cubicBezTo>
                      <a:pt x="94" y="305"/>
                      <a:pt x="94" y="305"/>
                      <a:pt x="94" y="305"/>
                    </a:cubicBezTo>
                    <a:cubicBezTo>
                      <a:pt x="95" y="304"/>
                      <a:pt x="95" y="304"/>
                      <a:pt x="95" y="304"/>
                    </a:cubicBezTo>
                    <a:cubicBezTo>
                      <a:pt x="95" y="304"/>
                      <a:pt x="95" y="304"/>
                      <a:pt x="95" y="304"/>
                    </a:cubicBezTo>
                    <a:cubicBezTo>
                      <a:pt x="95" y="304"/>
                      <a:pt x="95" y="304"/>
                      <a:pt x="95" y="304"/>
                    </a:cubicBezTo>
                    <a:cubicBezTo>
                      <a:pt x="96" y="304"/>
                      <a:pt x="96" y="304"/>
                      <a:pt x="96" y="304"/>
                    </a:cubicBezTo>
                    <a:cubicBezTo>
                      <a:pt x="97" y="303"/>
                      <a:pt x="97" y="303"/>
                      <a:pt x="97" y="303"/>
                    </a:cubicBezTo>
                    <a:close/>
                    <a:moveTo>
                      <a:pt x="93" y="288"/>
                    </a:moveTo>
                    <a:cubicBezTo>
                      <a:pt x="93" y="290"/>
                      <a:pt x="94" y="293"/>
                      <a:pt x="95" y="295"/>
                    </a:cubicBezTo>
                    <a:cubicBezTo>
                      <a:pt x="95" y="296"/>
                      <a:pt x="96" y="298"/>
                      <a:pt x="96" y="299"/>
                    </a:cubicBezTo>
                    <a:cubicBezTo>
                      <a:pt x="87" y="293"/>
                      <a:pt x="87" y="293"/>
                      <a:pt x="87" y="293"/>
                    </a:cubicBezTo>
                    <a:cubicBezTo>
                      <a:pt x="86" y="293"/>
                      <a:pt x="86" y="293"/>
                      <a:pt x="86" y="293"/>
                    </a:cubicBezTo>
                    <a:cubicBezTo>
                      <a:pt x="86" y="293"/>
                      <a:pt x="86" y="293"/>
                      <a:pt x="86" y="293"/>
                    </a:cubicBezTo>
                    <a:cubicBezTo>
                      <a:pt x="90" y="290"/>
                      <a:pt x="90" y="290"/>
                      <a:pt x="90" y="290"/>
                    </a:cubicBezTo>
                    <a:lnTo>
                      <a:pt x="93" y="288"/>
                    </a:lnTo>
                    <a:close/>
                    <a:moveTo>
                      <a:pt x="92" y="264"/>
                    </a:moveTo>
                    <a:cubicBezTo>
                      <a:pt x="94" y="264"/>
                      <a:pt x="94" y="264"/>
                      <a:pt x="94" y="264"/>
                    </a:cubicBezTo>
                    <a:cubicBezTo>
                      <a:pt x="94" y="265"/>
                      <a:pt x="94" y="265"/>
                      <a:pt x="94" y="265"/>
                    </a:cubicBezTo>
                    <a:cubicBezTo>
                      <a:pt x="93" y="269"/>
                      <a:pt x="93" y="269"/>
                      <a:pt x="93" y="269"/>
                    </a:cubicBezTo>
                    <a:cubicBezTo>
                      <a:pt x="91" y="274"/>
                      <a:pt x="91" y="274"/>
                      <a:pt x="91" y="274"/>
                    </a:cubicBezTo>
                    <a:cubicBezTo>
                      <a:pt x="91" y="274"/>
                      <a:pt x="91" y="274"/>
                      <a:pt x="91" y="274"/>
                    </a:cubicBezTo>
                    <a:cubicBezTo>
                      <a:pt x="91" y="274"/>
                      <a:pt x="91" y="274"/>
                      <a:pt x="91" y="274"/>
                    </a:cubicBezTo>
                    <a:cubicBezTo>
                      <a:pt x="91" y="272"/>
                      <a:pt x="91" y="271"/>
                      <a:pt x="90" y="269"/>
                    </a:cubicBezTo>
                    <a:cubicBezTo>
                      <a:pt x="90" y="269"/>
                      <a:pt x="90" y="269"/>
                      <a:pt x="90" y="268"/>
                    </a:cubicBezTo>
                    <a:cubicBezTo>
                      <a:pt x="90" y="268"/>
                      <a:pt x="90" y="267"/>
                      <a:pt x="90" y="266"/>
                    </a:cubicBezTo>
                    <a:cubicBezTo>
                      <a:pt x="89" y="265"/>
                      <a:pt x="89" y="265"/>
                      <a:pt x="89" y="264"/>
                    </a:cubicBezTo>
                    <a:lnTo>
                      <a:pt x="92" y="264"/>
                    </a:lnTo>
                    <a:close/>
                    <a:moveTo>
                      <a:pt x="89" y="272"/>
                    </a:moveTo>
                    <a:cubicBezTo>
                      <a:pt x="89" y="272"/>
                      <a:pt x="89" y="272"/>
                      <a:pt x="89" y="272"/>
                    </a:cubicBezTo>
                    <a:cubicBezTo>
                      <a:pt x="89" y="272"/>
                      <a:pt x="89" y="272"/>
                      <a:pt x="89" y="272"/>
                    </a:cubicBezTo>
                    <a:cubicBezTo>
                      <a:pt x="89" y="273"/>
                      <a:pt x="89" y="274"/>
                      <a:pt x="90" y="275"/>
                    </a:cubicBezTo>
                    <a:cubicBezTo>
                      <a:pt x="90" y="276"/>
                      <a:pt x="90" y="277"/>
                      <a:pt x="90" y="278"/>
                    </a:cubicBezTo>
                    <a:cubicBezTo>
                      <a:pt x="87" y="275"/>
                      <a:pt x="87" y="275"/>
                      <a:pt x="87" y="275"/>
                    </a:cubicBezTo>
                    <a:cubicBezTo>
                      <a:pt x="88" y="273"/>
                      <a:pt x="88" y="273"/>
                      <a:pt x="88" y="273"/>
                    </a:cubicBezTo>
                    <a:lnTo>
                      <a:pt x="89" y="272"/>
                    </a:lnTo>
                    <a:close/>
                    <a:moveTo>
                      <a:pt x="87" y="264"/>
                    </a:moveTo>
                    <a:cubicBezTo>
                      <a:pt x="87" y="264"/>
                      <a:pt x="87" y="264"/>
                      <a:pt x="87" y="264"/>
                    </a:cubicBezTo>
                    <a:cubicBezTo>
                      <a:pt x="88" y="265"/>
                      <a:pt x="88" y="267"/>
                      <a:pt x="88" y="268"/>
                    </a:cubicBezTo>
                    <a:cubicBezTo>
                      <a:pt x="85" y="268"/>
                      <a:pt x="85" y="268"/>
                      <a:pt x="85" y="268"/>
                    </a:cubicBezTo>
                    <a:cubicBezTo>
                      <a:pt x="82" y="268"/>
                      <a:pt x="82" y="268"/>
                      <a:pt x="82" y="268"/>
                    </a:cubicBezTo>
                    <a:cubicBezTo>
                      <a:pt x="73" y="268"/>
                      <a:pt x="73" y="268"/>
                      <a:pt x="73" y="268"/>
                    </a:cubicBezTo>
                    <a:cubicBezTo>
                      <a:pt x="72" y="268"/>
                      <a:pt x="72" y="268"/>
                      <a:pt x="72" y="268"/>
                    </a:cubicBezTo>
                    <a:cubicBezTo>
                      <a:pt x="72" y="268"/>
                      <a:pt x="72" y="268"/>
                      <a:pt x="72" y="268"/>
                    </a:cubicBezTo>
                    <a:cubicBezTo>
                      <a:pt x="72" y="266"/>
                      <a:pt x="72" y="265"/>
                      <a:pt x="72" y="264"/>
                    </a:cubicBezTo>
                    <a:cubicBezTo>
                      <a:pt x="78" y="264"/>
                      <a:pt x="78" y="264"/>
                      <a:pt x="78" y="264"/>
                    </a:cubicBezTo>
                    <a:cubicBezTo>
                      <a:pt x="81" y="264"/>
                      <a:pt x="81" y="264"/>
                      <a:pt x="81" y="264"/>
                    </a:cubicBezTo>
                    <a:cubicBezTo>
                      <a:pt x="87" y="264"/>
                      <a:pt x="87" y="264"/>
                      <a:pt x="87" y="264"/>
                    </a:cubicBezTo>
                    <a:close/>
                    <a:moveTo>
                      <a:pt x="85" y="250"/>
                    </a:moveTo>
                    <a:cubicBezTo>
                      <a:pt x="85" y="252"/>
                      <a:pt x="85" y="254"/>
                      <a:pt x="86" y="256"/>
                    </a:cubicBezTo>
                    <a:cubicBezTo>
                      <a:pt x="86" y="258"/>
                      <a:pt x="86" y="258"/>
                      <a:pt x="86" y="258"/>
                    </a:cubicBezTo>
                    <a:cubicBezTo>
                      <a:pt x="87" y="260"/>
                      <a:pt x="87" y="260"/>
                      <a:pt x="87" y="260"/>
                    </a:cubicBezTo>
                    <a:cubicBezTo>
                      <a:pt x="86" y="260"/>
                      <a:pt x="86" y="260"/>
                      <a:pt x="86" y="260"/>
                    </a:cubicBezTo>
                    <a:cubicBezTo>
                      <a:pt x="80" y="255"/>
                      <a:pt x="80" y="255"/>
                      <a:pt x="80" y="255"/>
                    </a:cubicBezTo>
                    <a:cubicBezTo>
                      <a:pt x="82" y="254"/>
                      <a:pt x="82" y="254"/>
                      <a:pt x="82" y="254"/>
                    </a:cubicBezTo>
                    <a:cubicBezTo>
                      <a:pt x="82" y="253"/>
                      <a:pt x="82" y="253"/>
                      <a:pt x="82" y="253"/>
                    </a:cubicBezTo>
                    <a:lnTo>
                      <a:pt x="85" y="250"/>
                    </a:lnTo>
                    <a:close/>
                    <a:moveTo>
                      <a:pt x="82" y="235"/>
                    </a:moveTo>
                    <a:cubicBezTo>
                      <a:pt x="82" y="234"/>
                      <a:pt x="82" y="234"/>
                      <a:pt x="82" y="234"/>
                    </a:cubicBezTo>
                    <a:cubicBezTo>
                      <a:pt x="82" y="235"/>
                      <a:pt x="82" y="235"/>
                      <a:pt x="82" y="235"/>
                    </a:cubicBezTo>
                    <a:cubicBezTo>
                      <a:pt x="83" y="236"/>
                      <a:pt x="83" y="237"/>
                      <a:pt x="83" y="238"/>
                    </a:cubicBezTo>
                    <a:cubicBezTo>
                      <a:pt x="83" y="241"/>
                      <a:pt x="84" y="243"/>
                      <a:pt x="84" y="245"/>
                    </a:cubicBezTo>
                    <a:cubicBezTo>
                      <a:pt x="84" y="246"/>
                      <a:pt x="84" y="246"/>
                      <a:pt x="84" y="246"/>
                    </a:cubicBezTo>
                    <a:cubicBezTo>
                      <a:pt x="78" y="240"/>
                      <a:pt x="78" y="240"/>
                      <a:pt x="78" y="240"/>
                    </a:cubicBezTo>
                    <a:cubicBezTo>
                      <a:pt x="78" y="239"/>
                      <a:pt x="78" y="239"/>
                      <a:pt x="78" y="239"/>
                    </a:cubicBezTo>
                    <a:cubicBezTo>
                      <a:pt x="81" y="236"/>
                      <a:pt x="81" y="236"/>
                      <a:pt x="81" y="236"/>
                    </a:cubicBezTo>
                    <a:lnTo>
                      <a:pt x="82" y="235"/>
                    </a:lnTo>
                    <a:close/>
                    <a:moveTo>
                      <a:pt x="80" y="219"/>
                    </a:moveTo>
                    <a:cubicBezTo>
                      <a:pt x="80" y="219"/>
                      <a:pt x="80" y="219"/>
                      <a:pt x="80" y="219"/>
                    </a:cubicBezTo>
                    <a:cubicBezTo>
                      <a:pt x="80" y="219"/>
                      <a:pt x="80" y="219"/>
                      <a:pt x="80" y="219"/>
                    </a:cubicBezTo>
                    <a:cubicBezTo>
                      <a:pt x="80" y="220"/>
                      <a:pt x="81" y="221"/>
                      <a:pt x="81" y="222"/>
                    </a:cubicBezTo>
                    <a:cubicBezTo>
                      <a:pt x="81" y="225"/>
                      <a:pt x="81" y="227"/>
                      <a:pt x="82" y="229"/>
                    </a:cubicBezTo>
                    <a:cubicBezTo>
                      <a:pt x="82" y="229"/>
                      <a:pt x="82" y="229"/>
                      <a:pt x="82" y="229"/>
                    </a:cubicBezTo>
                    <a:cubicBezTo>
                      <a:pt x="81" y="228"/>
                      <a:pt x="81" y="228"/>
                      <a:pt x="81" y="228"/>
                    </a:cubicBezTo>
                    <a:cubicBezTo>
                      <a:pt x="76" y="224"/>
                      <a:pt x="76" y="224"/>
                      <a:pt x="76" y="224"/>
                    </a:cubicBezTo>
                    <a:cubicBezTo>
                      <a:pt x="79" y="221"/>
                      <a:pt x="79" y="221"/>
                      <a:pt x="79" y="221"/>
                    </a:cubicBezTo>
                    <a:lnTo>
                      <a:pt x="80" y="219"/>
                    </a:lnTo>
                    <a:close/>
                    <a:moveTo>
                      <a:pt x="78" y="205"/>
                    </a:moveTo>
                    <a:cubicBezTo>
                      <a:pt x="79" y="205"/>
                      <a:pt x="79" y="205"/>
                      <a:pt x="79" y="205"/>
                    </a:cubicBezTo>
                    <a:cubicBezTo>
                      <a:pt x="79" y="205"/>
                      <a:pt x="79" y="205"/>
                      <a:pt x="79" y="205"/>
                    </a:cubicBezTo>
                    <a:cubicBezTo>
                      <a:pt x="79" y="206"/>
                      <a:pt x="79" y="208"/>
                      <a:pt x="79" y="209"/>
                    </a:cubicBezTo>
                    <a:cubicBezTo>
                      <a:pt x="79" y="211"/>
                      <a:pt x="79" y="212"/>
                      <a:pt x="80" y="214"/>
                    </a:cubicBezTo>
                    <a:cubicBezTo>
                      <a:pt x="75" y="209"/>
                      <a:pt x="75" y="209"/>
                      <a:pt x="75" y="209"/>
                    </a:cubicBezTo>
                    <a:cubicBezTo>
                      <a:pt x="77" y="207"/>
                      <a:pt x="77" y="207"/>
                      <a:pt x="77" y="207"/>
                    </a:cubicBezTo>
                    <a:lnTo>
                      <a:pt x="78" y="205"/>
                    </a:lnTo>
                    <a:close/>
                    <a:moveTo>
                      <a:pt x="77" y="194"/>
                    </a:moveTo>
                    <a:cubicBezTo>
                      <a:pt x="77" y="193"/>
                      <a:pt x="77" y="193"/>
                      <a:pt x="77" y="193"/>
                    </a:cubicBezTo>
                    <a:cubicBezTo>
                      <a:pt x="78" y="195"/>
                      <a:pt x="78" y="195"/>
                      <a:pt x="78" y="195"/>
                    </a:cubicBezTo>
                    <a:cubicBezTo>
                      <a:pt x="78" y="197"/>
                      <a:pt x="78" y="197"/>
                      <a:pt x="78" y="197"/>
                    </a:cubicBezTo>
                    <a:cubicBezTo>
                      <a:pt x="78" y="200"/>
                      <a:pt x="78" y="200"/>
                      <a:pt x="78" y="200"/>
                    </a:cubicBezTo>
                    <a:cubicBezTo>
                      <a:pt x="74" y="197"/>
                      <a:pt x="74" y="197"/>
                      <a:pt x="74" y="197"/>
                    </a:cubicBezTo>
                    <a:cubicBezTo>
                      <a:pt x="76" y="195"/>
                      <a:pt x="76" y="195"/>
                      <a:pt x="76" y="195"/>
                    </a:cubicBezTo>
                    <a:lnTo>
                      <a:pt x="77" y="194"/>
                    </a:lnTo>
                    <a:close/>
                    <a:moveTo>
                      <a:pt x="76" y="192"/>
                    </a:moveTo>
                    <a:cubicBezTo>
                      <a:pt x="75" y="193"/>
                      <a:pt x="75" y="193"/>
                      <a:pt x="75" y="193"/>
                    </a:cubicBezTo>
                    <a:cubicBezTo>
                      <a:pt x="74" y="194"/>
                      <a:pt x="74" y="194"/>
                      <a:pt x="74" y="194"/>
                    </a:cubicBezTo>
                    <a:cubicBezTo>
                      <a:pt x="73" y="195"/>
                      <a:pt x="73" y="195"/>
                      <a:pt x="73" y="195"/>
                    </a:cubicBezTo>
                    <a:cubicBezTo>
                      <a:pt x="69" y="192"/>
                      <a:pt x="69" y="192"/>
                      <a:pt x="69" y="192"/>
                    </a:cubicBezTo>
                    <a:cubicBezTo>
                      <a:pt x="73" y="192"/>
                      <a:pt x="73" y="192"/>
                      <a:pt x="73" y="192"/>
                    </a:cubicBezTo>
                    <a:cubicBezTo>
                      <a:pt x="74" y="192"/>
                      <a:pt x="74" y="192"/>
                      <a:pt x="74" y="192"/>
                    </a:cubicBezTo>
                    <a:lnTo>
                      <a:pt x="76" y="192"/>
                    </a:lnTo>
                    <a:close/>
                    <a:moveTo>
                      <a:pt x="75" y="171"/>
                    </a:moveTo>
                    <a:cubicBezTo>
                      <a:pt x="75" y="173"/>
                      <a:pt x="75" y="173"/>
                      <a:pt x="75" y="173"/>
                    </a:cubicBezTo>
                    <a:cubicBezTo>
                      <a:pt x="76" y="177"/>
                      <a:pt x="76" y="177"/>
                      <a:pt x="76" y="177"/>
                    </a:cubicBezTo>
                    <a:cubicBezTo>
                      <a:pt x="76" y="178"/>
                      <a:pt x="76" y="178"/>
                      <a:pt x="76" y="178"/>
                    </a:cubicBezTo>
                    <a:cubicBezTo>
                      <a:pt x="73" y="174"/>
                      <a:pt x="73" y="174"/>
                      <a:pt x="73" y="174"/>
                    </a:cubicBezTo>
                    <a:cubicBezTo>
                      <a:pt x="73" y="174"/>
                      <a:pt x="73" y="174"/>
                      <a:pt x="73" y="174"/>
                    </a:cubicBezTo>
                    <a:cubicBezTo>
                      <a:pt x="75" y="172"/>
                      <a:pt x="75" y="172"/>
                      <a:pt x="75" y="172"/>
                    </a:cubicBezTo>
                    <a:lnTo>
                      <a:pt x="75" y="171"/>
                    </a:lnTo>
                    <a:close/>
                    <a:moveTo>
                      <a:pt x="74" y="160"/>
                    </a:moveTo>
                    <a:cubicBezTo>
                      <a:pt x="74" y="160"/>
                      <a:pt x="74" y="160"/>
                      <a:pt x="74" y="160"/>
                    </a:cubicBezTo>
                    <a:cubicBezTo>
                      <a:pt x="74" y="160"/>
                      <a:pt x="74" y="160"/>
                      <a:pt x="74" y="160"/>
                    </a:cubicBezTo>
                    <a:cubicBezTo>
                      <a:pt x="74" y="161"/>
                      <a:pt x="74" y="161"/>
                      <a:pt x="74" y="161"/>
                    </a:cubicBezTo>
                    <a:cubicBezTo>
                      <a:pt x="74" y="163"/>
                      <a:pt x="74" y="163"/>
                      <a:pt x="74" y="163"/>
                    </a:cubicBezTo>
                    <a:cubicBezTo>
                      <a:pt x="75" y="166"/>
                      <a:pt x="75" y="166"/>
                      <a:pt x="75" y="166"/>
                    </a:cubicBezTo>
                    <a:cubicBezTo>
                      <a:pt x="72" y="163"/>
                      <a:pt x="72" y="163"/>
                      <a:pt x="72" y="163"/>
                    </a:cubicBezTo>
                    <a:cubicBezTo>
                      <a:pt x="73" y="161"/>
                      <a:pt x="73" y="161"/>
                      <a:pt x="73" y="161"/>
                    </a:cubicBezTo>
                    <a:cubicBezTo>
                      <a:pt x="73" y="161"/>
                      <a:pt x="73" y="161"/>
                      <a:pt x="73" y="161"/>
                    </a:cubicBezTo>
                    <a:lnTo>
                      <a:pt x="74" y="160"/>
                    </a:lnTo>
                    <a:close/>
                    <a:moveTo>
                      <a:pt x="73" y="151"/>
                    </a:moveTo>
                    <a:cubicBezTo>
                      <a:pt x="73" y="151"/>
                      <a:pt x="73" y="151"/>
                      <a:pt x="73" y="151"/>
                    </a:cubicBezTo>
                    <a:cubicBezTo>
                      <a:pt x="73" y="151"/>
                      <a:pt x="73" y="151"/>
                      <a:pt x="73" y="151"/>
                    </a:cubicBezTo>
                    <a:cubicBezTo>
                      <a:pt x="74" y="153"/>
                      <a:pt x="74" y="153"/>
                      <a:pt x="74" y="153"/>
                    </a:cubicBezTo>
                    <a:cubicBezTo>
                      <a:pt x="74" y="155"/>
                      <a:pt x="74" y="155"/>
                      <a:pt x="74" y="155"/>
                    </a:cubicBezTo>
                    <a:cubicBezTo>
                      <a:pt x="71" y="153"/>
                      <a:pt x="71" y="153"/>
                      <a:pt x="71" y="153"/>
                    </a:cubicBezTo>
                    <a:cubicBezTo>
                      <a:pt x="72" y="152"/>
                      <a:pt x="72" y="152"/>
                      <a:pt x="72" y="152"/>
                    </a:cubicBezTo>
                    <a:lnTo>
                      <a:pt x="73" y="151"/>
                    </a:lnTo>
                    <a:close/>
                    <a:moveTo>
                      <a:pt x="72" y="134"/>
                    </a:moveTo>
                    <a:cubicBezTo>
                      <a:pt x="72" y="134"/>
                      <a:pt x="72" y="134"/>
                      <a:pt x="72" y="134"/>
                    </a:cubicBezTo>
                    <a:cubicBezTo>
                      <a:pt x="72" y="134"/>
                      <a:pt x="72" y="134"/>
                      <a:pt x="72" y="134"/>
                    </a:cubicBezTo>
                    <a:cubicBezTo>
                      <a:pt x="72" y="138"/>
                      <a:pt x="72" y="138"/>
                      <a:pt x="72" y="138"/>
                    </a:cubicBezTo>
                    <a:cubicBezTo>
                      <a:pt x="70" y="136"/>
                      <a:pt x="70" y="136"/>
                      <a:pt x="70" y="136"/>
                    </a:cubicBezTo>
                    <a:lnTo>
                      <a:pt x="72" y="134"/>
                    </a:lnTo>
                    <a:close/>
                    <a:moveTo>
                      <a:pt x="71" y="123"/>
                    </a:moveTo>
                    <a:cubicBezTo>
                      <a:pt x="71" y="126"/>
                      <a:pt x="71" y="126"/>
                      <a:pt x="71" y="126"/>
                    </a:cubicBezTo>
                    <a:cubicBezTo>
                      <a:pt x="71" y="127"/>
                      <a:pt x="71" y="127"/>
                      <a:pt x="71" y="127"/>
                    </a:cubicBezTo>
                    <a:cubicBezTo>
                      <a:pt x="72" y="129"/>
                      <a:pt x="72" y="129"/>
                      <a:pt x="72" y="129"/>
                    </a:cubicBezTo>
                    <a:cubicBezTo>
                      <a:pt x="72" y="129"/>
                      <a:pt x="72" y="129"/>
                      <a:pt x="72" y="129"/>
                    </a:cubicBezTo>
                    <a:cubicBezTo>
                      <a:pt x="72" y="128"/>
                      <a:pt x="72" y="128"/>
                      <a:pt x="72" y="128"/>
                    </a:cubicBezTo>
                    <a:cubicBezTo>
                      <a:pt x="70" y="126"/>
                      <a:pt x="70" y="126"/>
                      <a:pt x="70" y="126"/>
                    </a:cubicBezTo>
                    <a:cubicBezTo>
                      <a:pt x="70" y="126"/>
                      <a:pt x="70" y="126"/>
                      <a:pt x="70" y="126"/>
                    </a:cubicBezTo>
                    <a:cubicBezTo>
                      <a:pt x="70" y="125"/>
                      <a:pt x="70" y="125"/>
                      <a:pt x="70" y="125"/>
                    </a:cubicBezTo>
                    <a:lnTo>
                      <a:pt x="71" y="123"/>
                    </a:lnTo>
                    <a:close/>
                    <a:moveTo>
                      <a:pt x="70" y="113"/>
                    </a:moveTo>
                    <a:cubicBezTo>
                      <a:pt x="71" y="115"/>
                      <a:pt x="71" y="115"/>
                      <a:pt x="71" y="115"/>
                    </a:cubicBezTo>
                    <a:cubicBezTo>
                      <a:pt x="71" y="116"/>
                      <a:pt x="71" y="116"/>
                      <a:pt x="71" y="116"/>
                    </a:cubicBezTo>
                    <a:cubicBezTo>
                      <a:pt x="71" y="118"/>
                      <a:pt x="71" y="118"/>
                      <a:pt x="71" y="118"/>
                    </a:cubicBezTo>
                    <a:cubicBezTo>
                      <a:pt x="69" y="115"/>
                      <a:pt x="69" y="115"/>
                      <a:pt x="69" y="115"/>
                    </a:cubicBezTo>
                    <a:cubicBezTo>
                      <a:pt x="69" y="115"/>
                      <a:pt x="69" y="115"/>
                      <a:pt x="69" y="115"/>
                    </a:cubicBezTo>
                    <a:cubicBezTo>
                      <a:pt x="70" y="114"/>
                      <a:pt x="70" y="114"/>
                      <a:pt x="70" y="114"/>
                    </a:cubicBezTo>
                    <a:lnTo>
                      <a:pt x="70" y="113"/>
                    </a:lnTo>
                    <a:close/>
                    <a:moveTo>
                      <a:pt x="70" y="103"/>
                    </a:moveTo>
                    <a:cubicBezTo>
                      <a:pt x="70" y="105"/>
                      <a:pt x="70" y="105"/>
                      <a:pt x="70" y="105"/>
                    </a:cubicBezTo>
                    <a:cubicBezTo>
                      <a:pt x="70" y="105"/>
                      <a:pt x="70" y="105"/>
                      <a:pt x="70" y="105"/>
                    </a:cubicBezTo>
                    <a:cubicBezTo>
                      <a:pt x="70" y="106"/>
                      <a:pt x="70" y="106"/>
                      <a:pt x="70" y="106"/>
                    </a:cubicBezTo>
                    <a:cubicBezTo>
                      <a:pt x="70" y="107"/>
                      <a:pt x="70" y="107"/>
                      <a:pt x="70" y="107"/>
                    </a:cubicBezTo>
                    <a:cubicBezTo>
                      <a:pt x="68" y="105"/>
                      <a:pt x="68" y="105"/>
                      <a:pt x="68" y="105"/>
                    </a:cubicBezTo>
                    <a:cubicBezTo>
                      <a:pt x="69" y="105"/>
                      <a:pt x="69" y="105"/>
                      <a:pt x="69" y="105"/>
                    </a:cubicBezTo>
                    <a:cubicBezTo>
                      <a:pt x="69" y="104"/>
                      <a:pt x="69" y="104"/>
                      <a:pt x="69" y="104"/>
                    </a:cubicBezTo>
                    <a:cubicBezTo>
                      <a:pt x="69" y="104"/>
                      <a:pt x="69" y="104"/>
                      <a:pt x="69" y="104"/>
                    </a:cubicBezTo>
                    <a:lnTo>
                      <a:pt x="70" y="103"/>
                    </a:lnTo>
                    <a:close/>
                    <a:moveTo>
                      <a:pt x="69" y="94"/>
                    </a:moveTo>
                    <a:cubicBezTo>
                      <a:pt x="69" y="95"/>
                      <a:pt x="69" y="95"/>
                      <a:pt x="69" y="95"/>
                    </a:cubicBezTo>
                    <a:cubicBezTo>
                      <a:pt x="69" y="97"/>
                      <a:pt x="69" y="97"/>
                      <a:pt x="69" y="97"/>
                    </a:cubicBezTo>
                    <a:cubicBezTo>
                      <a:pt x="69" y="97"/>
                      <a:pt x="69" y="97"/>
                      <a:pt x="69" y="97"/>
                    </a:cubicBezTo>
                    <a:cubicBezTo>
                      <a:pt x="69" y="97"/>
                      <a:pt x="69" y="97"/>
                      <a:pt x="69" y="97"/>
                    </a:cubicBezTo>
                    <a:cubicBezTo>
                      <a:pt x="68" y="95"/>
                      <a:pt x="68" y="95"/>
                      <a:pt x="68" y="95"/>
                    </a:cubicBezTo>
                    <a:cubicBezTo>
                      <a:pt x="68" y="95"/>
                      <a:pt x="68" y="95"/>
                      <a:pt x="68" y="95"/>
                    </a:cubicBezTo>
                    <a:lnTo>
                      <a:pt x="69" y="94"/>
                    </a:lnTo>
                    <a:close/>
                    <a:moveTo>
                      <a:pt x="68" y="84"/>
                    </a:moveTo>
                    <a:cubicBezTo>
                      <a:pt x="68" y="84"/>
                      <a:pt x="68" y="84"/>
                      <a:pt x="68" y="84"/>
                    </a:cubicBezTo>
                    <a:cubicBezTo>
                      <a:pt x="68" y="85"/>
                      <a:pt x="68" y="85"/>
                      <a:pt x="68" y="85"/>
                    </a:cubicBezTo>
                    <a:cubicBezTo>
                      <a:pt x="68" y="86"/>
                      <a:pt x="68" y="86"/>
                      <a:pt x="68" y="86"/>
                    </a:cubicBezTo>
                    <a:cubicBezTo>
                      <a:pt x="69" y="87"/>
                      <a:pt x="69" y="87"/>
                      <a:pt x="69" y="87"/>
                    </a:cubicBezTo>
                    <a:cubicBezTo>
                      <a:pt x="67" y="86"/>
                      <a:pt x="67" y="86"/>
                      <a:pt x="67" y="86"/>
                    </a:cubicBezTo>
                    <a:cubicBezTo>
                      <a:pt x="68" y="85"/>
                      <a:pt x="68" y="85"/>
                      <a:pt x="68" y="85"/>
                    </a:cubicBezTo>
                    <a:cubicBezTo>
                      <a:pt x="68" y="84"/>
                      <a:pt x="68" y="84"/>
                      <a:pt x="68" y="84"/>
                    </a:cubicBezTo>
                    <a:cubicBezTo>
                      <a:pt x="68" y="84"/>
                      <a:pt x="68" y="84"/>
                      <a:pt x="68" y="84"/>
                    </a:cubicBezTo>
                    <a:close/>
                    <a:moveTo>
                      <a:pt x="70" y="44"/>
                    </a:move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2"/>
                      <a:pt x="70" y="42"/>
                      <a:pt x="70" y="42"/>
                    </a:cubicBezTo>
                    <a:cubicBezTo>
                      <a:pt x="71" y="42"/>
                      <a:pt x="71" y="42"/>
                      <a:pt x="71" y="42"/>
                    </a:cubicBezTo>
                    <a:cubicBezTo>
                      <a:pt x="71" y="42"/>
                      <a:pt x="71" y="42"/>
                      <a:pt x="71" y="42"/>
                    </a:cubicBezTo>
                    <a:cubicBezTo>
                      <a:pt x="71" y="42"/>
                      <a:pt x="71" y="42"/>
                      <a:pt x="71" y="42"/>
                    </a:cubicBezTo>
                    <a:cubicBezTo>
                      <a:pt x="71" y="44"/>
                      <a:pt x="71" y="44"/>
                      <a:pt x="71" y="44"/>
                    </a:cubicBezTo>
                    <a:cubicBezTo>
                      <a:pt x="71" y="45"/>
                      <a:pt x="71" y="47"/>
                      <a:pt x="71" y="48"/>
                    </a:cubicBezTo>
                    <a:cubicBezTo>
                      <a:pt x="70" y="49"/>
                      <a:pt x="70" y="49"/>
                      <a:pt x="70" y="50"/>
                    </a:cubicBezTo>
                    <a:cubicBezTo>
                      <a:pt x="69" y="50"/>
                      <a:pt x="69" y="50"/>
                      <a:pt x="69" y="50"/>
                    </a:cubicBezTo>
                    <a:cubicBezTo>
                      <a:pt x="69" y="49"/>
                      <a:pt x="69" y="49"/>
                      <a:pt x="69" y="49"/>
                    </a:cubicBezTo>
                    <a:cubicBezTo>
                      <a:pt x="70" y="47"/>
                      <a:pt x="70" y="47"/>
                      <a:pt x="70" y="47"/>
                    </a:cubicBezTo>
                    <a:lnTo>
                      <a:pt x="70" y="44"/>
                    </a:lnTo>
                    <a:close/>
                    <a:moveTo>
                      <a:pt x="53" y="25"/>
                    </a:moveTo>
                    <a:cubicBezTo>
                      <a:pt x="53" y="25"/>
                      <a:pt x="53" y="24"/>
                      <a:pt x="54" y="24"/>
                    </a:cubicBezTo>
                    <a:cubicBezTo>
                      <a:pt x="55" y="23"/>
                      <a:pt x="55" y="22"/>
                      <a:pt x="56" y="21"/>
                    </a:cubicBezTo>
                    <a:cubicBezTo>
                      <a:pt x="58" y="17"/>
                      <a:pt x="59" y="12"/>
                      <a:pt x="59" y="5"/>
                    </a:cubicBezTo>
                    <a:cubicBezTo>
                      <a:pt x="59" y="5"/>
                      <a:pt x="59" y="5"/>
                      <a:pt x="59" y="5"/>
                    </a:cubicBezTo>
                    <a:cubicBezTo>
                      <a:pt x="59" y="5"/>
                      <a:pt x="59" y="5"/>
                      <a:pt x="59" y="5"/>
                    </a:cubicBezTo>
                    <a:cubicBezTo>
                      <a:pt x="59" y="4"/>
                      <a:pt x="59" y="3"/>
                      <a:pt x="59" y="3"/>
                    </a:cubicBezTo>
                    <a:cubicBezTo>
                      <a:pt x="59" y="3"/>
                      <a:pt x="60" y="2"/>
                      <a:pt x="60" y="2"/>
                    </a:cubicBezTo>
                    <a:cubicBezTo>
                      <a:pt x="60" y="2"/>
                      <a:pt x="60" y="3"/>
                      <a:pt x="60" y="3"/>
                    </a:cubicBezTo>
                    <a:cubicBezTo>
                      <a:pt x="60" y="3"/>
                      <a:pt x="60" y="4"/>
                      <a:pt x="60" y="5"/>
                    </a:cubicBezTo>
                    <a:cubicBezTo>
                      <a:pt x="60" y="5"/>
                      <a:pt x="60" y="5"/>
                      <a:pt x="60" y="5"/>
                    </a:cubicBezTo>
                    <a:cubicBezTo>
                      <a:pt x="60" y="5"/>
                      <a:pt x="60" y="5"/>
                      <a:pt x="60" y="5"/>
                    </a:cubicBezTo>
                    <a:cubicBezTo>
                      <a:pt x="60" y="5"/>
                      <a:pt x="60" y="5"/>
                      <a:pt x="60" y="5"/>
                    </a:cubicBezTo>
                    <a:cubicBezTo>
                      <a:pt x="60" y="12"/>
                      <a:pt x="62" y="17"/>
                      <a:pt x="64" y="21"/>
                    </a:cubicBezTo>
                    <a:cubicBezTo>
                      <a:pt x="65" y="23"/>
                      <a:pt x="66" y="24"/>
                      <a:pt x="67" y="25"/>
                    </a:cubicBezTo>
                    <a:cubicBezTo>
                      <a:pt x="55" y="25"/>
                      <a:pt x="55" y="25"/>
                      <a:pt x="55" y="25"/>
                    </a:cubicBezTo>
                    <a:cubicBezTo>
                      <a:pt x="53" y="25"/>
                      <a:pt x="53" y="25"/>
                      <a:pt x="53" y="25"/>
                    </a:cubicBezTo>
                    <a:cubicBezTo>
                      <a:pt x="53" y="25"/>
                      <a:pt x="53" y="25"/>
                      <a:pt x="53" y="25"/>
                    </a:cubicBezTo>
                    <a:cubicBezTo>
                      <a:pt x="53" y="25"/>
                      <a:pt x="53" y="25"/>
                      <a:pt x="53" y="25"/>
                    </a:cubicBezTo>
                    <a:close/>
                    <a:moveTo>
                      <a:pt x="51" y="30"/>
                    </a:moveTo>
                    <a:cubicBezTo>
                      <a:pt x="51" y="30"/>
                      <a:pt x="51" y="30"/>
                      <a:pt x="51" y="30"/>
                    </a:cubicBezTo>
                    <a:cubicBezTo>
                      <a:pt x="51" y="30"/>
                      <a:pt x="51" y="30"/>
                      <a:pt x="51" y="30"/>
                    </a:cubicBezTo>
                    <a:cubicBezTo>
                      <a:pt x="48" y="30"/>
                      <a:pt x="48" y="30"/>
                      <a:pt x="48" y="30"/>
                    </a:cubicBezTo>
                    <a:cubicBezTo>
                      <a:pt x="48" y="30"/>
                      <a:pt x="48" y="30"/>
                      <a:pt x="48" y="30"/>
                    </a:cubicBezTo>
                    <a:cubicBezTo>
                      <a:pt x="48" y="30"/>
                      <a:pt x="48" y="30"/>
                      <a:pt x="48" y="30"/>
                    </a:cubicBezTo>
                    <a:cubicBezTo>
                      <a:pt x="48" y="27"/>
                      <a:pt x="48" y="27"/>
                      <a:pt x="48" y="27"/>
                    </a:cubicBezTo>
                    <a:cubicBezTo>
                      <a:pt x="48" y="27"/>
                      <a:pt x="48" y="27"/>
                      <a:pt x="48" y="27"/>
                    </a:cubicBezTo>
                    <a:cubicBezTo>
                      <a:pt x="55" y="27"/>
                      <a:pt x="55" y="27"/>
                      <a:pt x="55" y="27"/>
                    </a:cubicBezTo>
                    <a:cubicBezTo>
                      <a:pt x="57" y="27"/>
                      <a:pt x="57" y="27"/>
                      <a:pt x="57" y="27"/>
                    </a:cubicBezTo>
                    <a:cubicBezTo>
                      <a:pt x="72" y="27"/>
                      <a:pt x="72" y="27"/>
                      <a:pt x="72" y="27"/>
                    </a:cubicBezTo>
                    <a:cubicBezTo>
                      <a:pt x="72" y="29"/>
                      <a:pt x="72" y="29"/>
                      <a:pt x="72" y="29"/>
                    </a:cubicBezTo>
                    <a:cubicBezTo>
                      <a:pt x="69" y="29"/>
                      <a:pt x="69" y="29"/>
                      <a:pt x="69" y="29"/>
                    </a:cubicBezTo>
                    <a:cubicBezTo>
                      <a:pt x="69" y="29"/>
                      <a:pt x="69" y="29"/>
                      <a:pt x="69" y="29"/>
                    </a:cubicBezTo>
                    <a:cubicBezTo>
                      <a:pt x="60" y="30"/>
                      <a:pt x="60" y="30"/>
                      <a:pt x="60" y="30"/>
                    </a:cubicBezTo>
                    <a:cubicBezTo>
                      <a:pt x="58" y="30"/>
                      <a:pt x="58" y="30"/>
                      <a:pt x="58" y="30"/>
                    </a:cubicBezTo>
                    <a:cubicBezTo>
                      <a:pt x="51" y="30"/>
                      <a:pt x="51" y="30"/>
                      <a:pt x="51" y="30"/>
                    </a:cubicBezTo>
                    <a:close/>
                    <a:moveTo>
                      <a:pt x="52" y="37"/>
                    </a:moveTo>
                    <a:cubicBezTo>
                      <a:pt x="52" y="35"/>
                      <a:pt x="52" y="35"/>
                      <a:pt x="52" y="35"/>
                    </a:cubicBezTo>
                    <a:cubicBezTo>
                      <a:pt x="52" y="33"/>
                      <a:pt x="52" y="33"/>
                      <a:pt x="52" y="33"/>
                    </a:cubicBezTo>
                    <a:cubicBezTo>
                      <a:pt x="52" y="32"/>
                      <a:pt x="52" y="32"/>
                      <a:pt x="52" y="32"/>
                    </a:cubicBezTo>
                    <a:cubicBezTo>
                      <a:pt x="53" y="32"/>
                      <a:pt x="53" y="32"/>
                      <a:pt x="53" y="32"/>
                    </a:cubicBezTo>
                    <a:cubicBezTo>
                      <a:pt x="60" y="31"/>
                      <a:pt x="60" y="31"/>
                      <a:pt x="60" y="31"/>
                    </a:cubicBezTo>
                    <a:cubicBezTo>
                      <a:pt x="62" y="31"/>
                      <a:pt x="62" y="31"/>
                      <a:pt x="62" y="31"/>
                    </a:cubicBezTo>
                    <a:cubicBezTo>
                      <a:pt x="68" y="31"/>
                      <a:pt x="68" y="31"/>
                      <a:pt x="68" y="31"/>
                    </a:cubicBezTo>
                    <a:cubicBezTo>
                      <a:pt x="68" y="37"/>
                      <a:pt x="68" y="37"/>
                      <a:pt x="68" y="37"/>
                    </a:cubicBezTo>
                    <a:cubicBezTo>
                      <a:pt x="68" y="37"/>
                      <a:pt x="68" y="37"/>
                      <a:pt x="67" y="37"/>
                    </a:cubicBezTo>
                    <a:cubicBezTo>
                      <a:pt x="67" y="37"/>
                      <a:pt x="66" y="37"/>
                      <a:pt x="65" y="36"/>
                    </a:cubicBezTo>
                    <a:cubicBezTo>
                      <a:pt x="65" y="36"/>
                      <a:pt x="65" y="36"/>
                      <a:pt x="65" y="36"/>
                    </a:cubicBezTo>
                    <a:cubicBezTo>
                      <a:pt x="63" y="36"/>
                      <a:pt x="62" y="36"/>
                      <a:pt x="60" y="36"/>
                    </a:cubicBezTo>
                    <a:cubicBezTo>
                      <a:pt x="59" y="36"/>
                      <a:pt x="59" y="36"/>
                      <a:pt x="58" y="36"/>
                    </a:cubicBezTo>
                    <a:cubicBezTo>
                      <a:pt x="57" y="36"/>
                      <a:pt x="56" y="36"/>
                      <a:pt x="56" y="37"/>
                    </a:cubicBezTo>
                    <a:cubicBezTo>
                      <a:pt x="55" y="37"/>
                      <a:pt x="55" y="37"/>
                      <a:pt x="55" y="37"/>
                    </a:cubicBezTo>
                    <a:cubicBezTo>
                      <a:pt x="55" y="37"/>
                      <a:pt x="54" y="37"/>
                      <a:pt x="54" y="37"/>
                    </a:cubicBezTo>
                    <a:cubicBezTo>
                      <a:pt x="53" y="37"/>
                      <a:pt x="53" y="37"/>
                      <a:pt x="52" y="37"/>
                    </a:cubicBezTo>
                    <a:cubicBezTo>
                      <a:pt x="52" y="37"/>
                      <a:pt x="52" y="37"/>
                      <a:pt x="52" y="37"/>
                    </a:cubicBezTo>
                    <a:close/>
                    <a:moveTo>
                      <a:pt x="52" y="39"/>
                    </a:moveTo>
                    <a:cubicBezTo>
                      <a:pt x="53" y="39"/>
                      <a:pt x="53" y="39"/>
                      <a:pt x="54" y="39"/>
                    </a:cubicBezTo>
                    <a:cubicBezTo>
                      <a:pt x="54" y="39"/>
                      <a:pt x="55" y="39"/>
                      <a:pt x="55" y="38"/>
                    </a:cubicBezTo>
                    <a:cubicBezTo>
                      <a:pt x="56" y="38"/>
                      <a:pt x="56" y="38"/>
                      <a:pt x="56" y="38"/>
                    </a:cubicBezTo>
                    <a:cubicBezTo>
                      <a:pt x="56" y="38"/>
                      <a:pt x="57" y="38"/>
                      <a:pt x="57" y="38"/>
                    </a:cubicBezTo>
                    <a:cubicBezTo>
                      <a:pt x="58" y="38"/>
                      <a:pt x="59" y="38"/>
                      <a:pt x="60" y="38"/>
                    </a:cubicBezTo>
                    <a:cubicBezTo>
                      <a:pt x="60" y="38"/>
                      <a:pt x="60" y="38"/>
                      <a:pt x="60" y="38"/>
                    </a:cubicBezTo>
                    <a:cubicBezTo>
                      <a:pt x="62" y="38"/>
                      <a:pt x="63" y="38"/>
                      <a:pt x="65" y="38"/>
                    </a:cubicBezTo>
                    <a:cubicBezTo>
                      <a:pt x="66" y="38"/>
                      <a:pt x="67" y="38"/>
                      <a:pt x="67" y="39"/>
                    </a:cubicBezTo>
                    <a:cubicBezTo>
                      <a:pt x="68" y="39"/>
                      <a:pt x="68" y="39"/>
                      <a:pt x="68" y="39"/>
                    </a:cubicBezTo>
                    <a:cubicBezTo>
                      <a:pt x="68" y="39"/>
                      <a:pt x="68" y="39"/>
                      <a:pt x="68" y="39"/>
                    </a:cubicBezTo>
                    <a:cubicBezTo>
                      <a:pt x="68" y="40"/>
                      <a:pt x="68" y="40"/>
                      <a:pt x="68" y="40"/>
                    </a:cubicBezTo>
                    <a:cubicBezTo>
                      <a:pt x="62" y="40"/>
                      <a:pt x="62" y="40"/>
                      <a:pt x="62" y="40"/>
                    </a:cubicBezTo>
                    <a:cubicBezTo>
                      <a:pt x="59" y="40"/>
                      <a:pt x="59" y="40"/>
                      <a:pt x="59" y="40"/>
                    </a:cubicBezTo>
                    <a:cubicBezTo>
                      <a:pt x="58" y="40"/>
                      <a:pt x="58" y="40"/>
                      <a:pt x="58" y="40"/>
                    </a:cubicBezTo>
                    <a:cubicBezTo>
                      <a:pt x="56" y="40"/>
                      <a:pt x="56" y="40"/>
                      <a:pt x="56" y="40"/>
                    </a:cubicBezTo>
                    <a:cubicBezTo>
                      <a:pt x="52" y="40"/>
                      <a:pt x="52" y="40"/>
                      <a:pt x="52" y="40"/>
                    </a:cubicBezTo>
                    <a:cubicBezTo>
                      <a:pt x="52" y="40"/>
                      <a:pt x="52" y="40"/>
                      <a:pt x="52" y="40"/>
                    </a:cubicBezTo>
                    <a:cubicBezTo>
                      <a:pt x="52" y="40"/>
                      <a:pt x="52" y="40"/>
                      <a:pt x="52" y="40"/>
                    </a:cubicBezTo>
                    <a:lnTo>
                      <a:pt x="52" y="39"/>
                    </a:lnTo>
                    <a:close/>
                    <a:moveTo>
                      <a:pt x="52" y="43"/>
                    </a:moveTo>
                    <a:cubicBezTo>
                      <a:pt x="52" y="42"/>
                      <a:pt x="52" y="42"/>
                      <a:pt x="52" y="42"/>
                    </a:cubicBezTo>
                    <a:cubicBezTo>
                      <a:pt x="53" y="42"/>
                      <a:pt x="53" y="42"/>
                      <a:pt x="53" y="42"/>
                    </a:cubicBezTo>
                    <a:cubicBezTo>
                      <a:pt x="54" y="42"/>
                      <a:pt x="54" y="42"/>
                      <a:pt x="54" y="42"/>
                    </a:cubicBezTo>
                    <a:cubicBezTo>
                      <a:pt x="58" y="42"/>
                      <a:pt x="58" y="42"/>
                      <a:pt x="58" y="42"/>
                    </a:cubicBezTo>
                    <a:cubicBezTo>
                      <a:pt x="60" y="42"/>
                      <a:pt x="60" y="42"/>
                      <a:pt x="60" y="42"/>
                    </a:cubicBezTo>
                    <a:cubicBezTo>
                      <a:pt x="61" y="42"/>
                      <a:pt x="61" y="42"/>
                      <a:pt x="61" y="42"/>
                    </a:cubicBezTo>
                    <a:cubicBezTo>
                      <a:pt x="64" y="42"/>
                      <a:pt x="64" y="42"/>
                      <a:pt x="64" y="42"/>
                    </a:cubicBezTo>
                    <a:cubicBezTo>
                      <a:pt x="68" y="42"/>
                      <a:pt x="68" y="42"/>
                      <a:pt x="68" y="42"/>
                    </a:cubicBezTo>
                    <a:cubicBezTo>
                      <a:pt x="68" y="43"/>
                      <a:pt x="68" y="43"/>
                      <a:pt x="68" y="43"/>
                    </a:cubicBezTo>
                    <a:cubicBezTo>
                      <a:pt x="67" y="43"/>
                      <a:pt x="67" y="43"/>
                      <a:pt x="67" y="43"/>
                    </a:cubicBezTo>
                    <a:cubicBezTo>
                      <a:pt x="67" y="43"/>
                      <a:pt x="67" y="43"/>
                      <a:pt x="67" y="43"/>
                    </a:cubicBezTo>
                    <a:cubicBezTo>
                      <a:pt x="67" y="43"/>
                      <a:pt x="67" y="43"/>
                      <a:pt x="67" y="43"/>
                    </a:cubicBezTo>
                    <a:cubicBezTo>
                      <a:pt x="65" y="43"/>
                      <a:pt x="65" y="43"/>
                      <a:pt x="65" y="43"/>
                    </a:cubicBezTo>
                    <a:cubicBezTo>
                      <a:pt x="63" y="43"/>
                      <a:pt x="63" y="43"/>
                      <a:pt x="63" y="43"/>
                    </a:cubicBezTo>
                    <a:cubicBezTo>
                      <a:pt x="62" y="43"/>
                      <a:pt x="62" y="43"/>
                      <a:pt x="62" y="43"/>
                    </a:cubicBezTo>
                    <a:cubicBezTo>
                      <a:pt x="62" y="43"/>
                      <a:pt x="62" y="43"/>
                      <a:pt x="62" y="43"/>
                    </a:cubicBezTo>
                    <a:cubicBezTo>
                      <a:pt x="62" y="43"/>
                      <a:pt x="62" y="43"/>
                      <a:pt x="62" y="43"/>
                    </a:cubicBezTo>
                    <a:cubicBezTo>
                      <a:pt x="61" y="43"/>
                      <a:pt x="61" y="43"/>
                      <a:pt x="61" y="43"/>
                    </a:cubicBezTo>
                    <a:cubicBezTo>
                      <a:pt x="59" y="43"/>
                      <a:pt x="59" y="43"/>
                      <a:pt x="59" y="43"/>
                    </a:cubicBezTo>
                    <a:cubicBezTo>
                      <a:pt x="59" y="43"/>
                      <a:pt x="59" y="43"/>
                      <a:pt x="59" y="43"/>
                    </a:cubicBezTo>
                    <a:cubicBezTo>
                      <a:pt x="58" y="43"/>
                      <a:pt x="58" y="43"/>
                      <a:pt x="58" y="43"/>
                    </a:cubicBezTo>
                    <a:cubicBezTo>
                      <a:pt x="58" y="43"/>
                      <a:pt x="58" y="43"/>
                      <a:pt x="58" y="43"/>
                    </a:cubicBezTo>
                    <a:cubicBezTo>
                      <a:pt x="55" y="43"/>
                      <a:pt x="55" y="43"/>
                      <a:pt x="55" y="43"/>
                    </a:cubicBezTo>
                    <a:cubicBezTo>
                      <a:pt x="54" y="43"/>
                      <a:pt x="54" y="43"/>
                      <a:pt x="54" y="43"/>
                    </a:cubicBezTo>
                    <a:cubicBezTo>
                      <a:pt x="54" y="43"/>
                      <a:pt x="54" y="43"/>
                      <a:pt x="54" y="43"/>
                    </a:cubicBezTo>
                    <a:cubicBezTo>
                      <a:pt x="54" y="43"/>
                      <a:pt x="54" y="43"/>
                      <a:pt x="54" y="43"/>
                    </a:cubicBezTo>
                    <a:cubicBezTo>
                      <a:pt x="54" y="43"/>
                      <a:pt x="54" y="43"/>
                      <a:pt x="54" y="43"/>
                    </a:cubicBezTo>
                    <a:lnTo>
                      <a:pt x="52" y="43"/>
                    </a:lnTo>
                    <a:close/>
                    <a:moveTo>
                      <a:pt x="52" y="105"/>
                    </a:moveTo>
                    <a:cubicBezTo>
                      <a:pt x="53" y="103"/>
                      <a:pt x="53" y="103"/>
                      <a:pt x="53" y="103"/>
                    </a:cubicBezTo>
                    <a:cubicBezTo>
                      <a:pt x="53" y="103"/>
                      <a:pt x="53" y="103"/>
                      <a:pt x="53" y="103"/>
                    </a:cubicBezTo>
                    <a:cubicBezTo>
                      <a:pt x="53" y="104"/>
                      <a:pt x="53" y="104"/>
                      <a:pt x="53" y="104"/>
                    </a:cubicBezTo>
                    <a:cubicBezTo>
                      <a:pt x="54" y="105"/>
                      <a:pt x="54" y="105"/>
                      <a:pt x="54" y="105"/>
                    </a:cubicBezTo>
                    <a:cubicBezTo>
                      <a:pt x="53" y="106"/>
                      <a:pt x="53" y="106"/>
                      <a:pt x="53" y="106"/>
                    </a:cubicBezTo>
                    <a:cubicBezTo>
                      <a:pt x="52" y="107"/>
                      <a:pt x="52" y="107"/>
                      <a:pt x="52" y="107"/>
                    </a:cubicBezTo>
                    <a:lnTo>
                      <a:pt x="52" y="105"/>
                    </a:lnTo>
                    <a:close/>
                    <a:moveTo>
                      <a:pt x="52" y="115"/>
                    </a:moveTo>
                    <a:cubicBezTo>
                      <a:pt x="52" y="114"/>
                      <a:pt x="52" y="114"/>
                      <a:pt x="52" y="114"/>
                    </a:cubicBezTo>
                    <a:cubicBezTo>
                      <a:pt x="52" y="113"/>
                      <a:pt x="52" y="113"/>
                      <a:pt x="52" y="113"/>
                    </a:cubicBezTo>
                    <a:cubicBezTo>
                      <a:pt x="53" y="114"/>
                      <a:pt x="53" y="114"/>
                      <a:pt x="53" y="114"/>
                    </a:cubicBezTo>
                    <a:cubicBezTo>
                      <a:pt x="54" y="115"/>
                      <a:pt x="54" y="115"/>
                      <a:pt x="54" y="115"/>
                    </a:cubicBezTo>
                    <a:cubicBezTo>
                      <a:pt x="53" y="116"/>
                      <a:pt x="53" y="116"/>
                      <a:pt x="53" y="116"/>
                    </a:cubicBezTo>
                    <a:cubicBezTo>
                      <a:pt x="52" y="118"/>
                      <a:pt x="52" y="118"/>
                      <a:pt x="52" y="118"/>
                    </a:cubicBezTo>
                    <a:lnTo>
                      <a:pt x="52" y="115"/>
                    </a:lnTo>
                    <a:close/>
                    <a:moveTo>
                      <a:pt x="51" y="129"/>
                    </a:moveTo>
                    <a:cubicBezTo>
                      <a:pt x="52" y="126"/>
                      <a:pt x="52" y="126"/>
                      <a:pt x="52" y="126"/>
                    </a:cubicBezTo>
                    <a:cubicBezTo>
                      <a:pt x="52" y="125"/>
                      <a:pt x="52" y="125"/>
                      <a:pt x="52" y="125"/>
                    </a:cubicBezTo>
                    <a:cubicBezTo>
                      <a:pt x="52" y="124"/>
                      <a:pt x="52" y="124"/>
                      <a:pt x="52" y="124"/>
                    </a:cubicBezTo>
                    <a:cubicBezTo>
                      <a:pt x="53" y="126"/>
                      <a:pt x="53" y="126"/>
                      <a:pt x="53" y="126"/>
                    </a:cubicBezTo>
                    <a:cubicBezTo>
                      <a:pt x="53" y="126"/>
                      <a:pt x="53" y="126"/>
                      <a:pt x="53" y="126"/>
                    </a:cubicBezTo>
                    <a:cubicBezTo>
                      <a:pt x="53" y="127"/>
                      <a:pt x="53" y="127"/>
                      <a:pt x="53" y="127"/>
                    </a:cubicBezTo>
                    <a:cubicBezTo>
                      <a:pt x="52" y="129"/>
                      <a:pt x="52" y="129"/>
                      <a:pt x="52" y="129"/>
                    </a:cubicBezTo>
                    <a:cubicBezTo>
                      <a:pt x="51" y="129"/>
                      <a:pt x="51" y="129"/>
                      <a:pt x="51" y="129"/>
                    </a:cubicBezTo>
                    <a:close/>
                    <a:moveTo>
                      <a:pt x="51" y="137"/>
                    </a:moveTo>
                    <a:cubicBezTo>
                      <a:pt x="51" y="136"/>
                      <a:pt x="51" y="136"/>
                      <a:pt x="51" y="136"/>
                    </a:cubicBezTo>
                    <a:cubicBezTo>
                      <a:pt x="51" y="134"/>
                      <a:pt x="51" y="134"/>
                      <a:pt x="51" y="134"/>
                    </a:cubicBezTo>
                    <a:cubicBezTo>
                      <a:pt x="53" y="136"/>
                      <a:pt x="53" y="136"/>
                      <a:pt x="53" y="136"/>
                    </a:cubicBezTo>
                    <a:cubicBezTo>
                      <a:pt x="52" y="137"/>
                      <a:pt x="52" y="137"/>
                      <a:pt x="52" y="137"/>
                    </a:cubicBezTo>
                    <a:cubicBezTo>
                      <a:pt x="51" y="138"/>
                      <a:pt x="51" y="138"/>
                      <a:pt x="51" y="138"/>
                    </a:cubicBezTo>
                    <a:cubicBezTo>
                      <a:pt x="51" y="138"/>
                      <a:pt x="51" y="138"/>
                      <a:pt x="51" y="138"/>
                    </a:cubicBezTo>
                    <a:lnTo>
                      <a:pt x="51" y="137"/>
                    </a:lnTo>
                    <a:close/>
                    <a:moveTo>
                      <a:pt x="51" y="145"/>
                    </a:moveTo>
                    <a:cubicBezTo>
                      <a:pt x="51" y="143"/>
                      <a:pt x="51" y="143"/>
                      <a:pt x="51" y="143"/>
                    </a:cubicBezTo>
                    <a:cubicBezTo>
                      <a:pt x="53" y="145"/>
                      <a:pt x="53" y="145"/>
                      <a:pt x="53" y="145"/>
                    </a:cubicBezTo>
                    <a:cubicBezTo>
                      <a:pt x="52" y="146"/>
                      <a:pt x="52" y="146"/>
                      <a:pt x="52" y="146"/>
                    </a:cubicBezTo>
                    <a:cubicBezTo>
                      <a:pt x="51" y="147"/>
                      <a:pt x="51" y="147"/>
                      <a:pt x="51" y="147"/>
                    </a:cubicBezTo>
                    <a:cubicBezTo>
                      <a:pt x="51" y="147"/>
                      <a:pt x="51" y="147"/>
                      <a:pt x="51" y="147"/>
                    </a:cubicBezTo>
                    <a:cubicBezTo>
                      <a:pt x="51" y="147"/>
                      <a:pt x="51" y="147"/>
                      <a:pt x="51" y="147"/>
                    </a:cubicBezTo>
                    <a:lnTo>
                      <a:pt x="51" y="145"/>
                    </a:lnTo>
                    <a:close/>
                    <a:moveTo>
                      <a:pt x="50" y="153"/>
                    </a:moveTo>
                    <a:cubicBezTo>
                      <a:pt x="50" y="151"/>
                      <a:pt x="50" y="151"/>
                      <a:pt x="50" y="151"/>
                    </a:cubicBezTo>
                    <a:cubicBezTo>
                      <a:pt x="52" y="153"/>
                      <a:pt x="52" y="153"/>
                      <a:pt x="52" y="153"/>
                    </a:cubicBezTo>
                    <a:cubicBezTo>
                      <a:pt x="51" y="154"/>
                      <a:pt x="51" y="154"/>
                      <a:pt x="51" y="154"/>
                    </a:cubicBezTo>
                    <a:cubicBezTo>
                      <a:pt x="50" y="155"/>
                      <a:pt x="50" y="155"/>
                      <a:pt x="50" y="155"/>
                    </a:cubicBezTo>
                    <a:lnTo>
                      <a:pt x="50" y="153"/>
                    </a:lnTo>
                    <a:close/>
                    <a:moveTo>
                      <a:pt x="50" y="163"/>
                    </a:moveTo>
                    <a:cubicBezTo>
                      <a:pt x="50" y="160"/>
                      <a:pt x="50" y="160"/>
                      <a:pt x="50" y="160"/>
                    </a:cubicBezTo>
                    <a:cubicBezTo>
                      <a:pt x="50" y="160"/>
                      <a:pt x="50" y="160"/>
                      <a:pt x="50" y="160"/>
                    </a:cubicBezTo>
                    <a:cubicBezTo>
                      <a:pt x="51" y="161"/>
                      <a:pt x="51" y="161"/>
                      <a:pt x="51" y="161"/>
                    </a:cubicBezTo>
                    <a:cubicBezTo>
                      <a:pt x="52" y="163"/>
                      <a:pt x="52" y="163"/>
                      <a:pt x="52" y="163"/>
                    </a:cubicBezTo>
                    <a:cubicBezTo>
                      <a:pt x="51" y="164"/>
                      <a:pt x="51" y="164"/>
                      <a:pt x="51" y="164"/>
                    </a:cubicBezTo>
                    <a:cubicBezTo>
                      <a:pt x="49" y="166"/>
                      <a:pt x="49" y="166"/>
                      <a:pt x="49" y="166"/>
                    </a:cubicBezTo>
                    <a:lnTo>
                      <a:pt x="50" y="163"/>
                    </a:lnTo>
                    <a:close/>
                    <a:moveTo>
                      <a:pt x="49" y="177"/>
                    </a:moveTo>
                    <a:cubicBezTo>
                      <a:pt x="49" y="175"/>
                      <a:pt x="49" y="175"/>
                      <a:pt x="49" y="175"/>
                    </a:cubicBezTo>
                    <a:cubicBezTo>
                      <a:pt x="49" y="172"/>
                      <a:pt x="49" y="172"/>
                      <a:pt x="49" y="172"/>
                    </a:cubicBezTo>
                    <a:cubicBezTo>
                      <a:pt x="52" y="175"/>
                      <a:pt x="52" y="175"/>
                      <a:pt x="52" y="175"/>
                    </a:cubicBezTo>
                    <a:cubicBezTo>
                      <a:pt x="50" y="176"/>
                      <a:pt x="50" y="176"/>
                      <a:pt x="50" y="176"/>
                    </a:cubicBezTo>
                    <a:cubicBezTo>
                      <a:pt x="49" y="178"/>
                      <a:pt x="49" y="178"/>
                      <a:pt x="49" y="178"/>
                    </a:cubicBezTo>
                    <a:cubicBezTo>
                      <a:pt x="49" y="178"/>
                      <a:pt x="49" y="178"/>
                      <a:pt x="49" y="178"/>
                    </a:cubicBezTo>
                    <a:lnTo>
                      <a:pt x="49" y="177"/>
                    </a:lnTo>
                    <a:close/>
                    <a:moveTo>
                      <a:pt x="48" y="189"/>
                    </a:moveTo>
                    <a:cubicBezTo>
                      <a:pt x="48" y="186"/>
                      <a:pt x="48" y="186"/>
                      <a:pt x="48" y="186"/>
                    </a:cubicBezTo>
                    <a:cubicBezTo>
                      <a:pt x="48" y="183"/>
                      <a:pt x="48" y="183"/>
                      <a:pt x="48" y="183"/>
                    </a:cubicBezTo>
                    <a:cubicBezTo>
                      <a:pt x="51" y="186"/>
                      <a:pt x="51" y="186"/>
                      <a:pt x="51" y="186"/>
                    </a:cubicBezTo>
                    <a:cubicBezTo>
                      <a:pt x="50" y="188"/>
                      <a:pt x="50" y="188"/>
                      <a:pt x="50" y="188"/>
                    </a:cubicBezTo>
                    <a:cubicBezTo>
                      <a:pt x="48" y="189"/>
                      <a:pt x="48" y="189"/>
                      <a:pt x="48" y="189"/>
                    </a:cubicBezTo>
                    <a:cubicBezTo>
                      <a:pt x="48" y="189"/>
                      <a:pt x="48" y="189"/>
                      <a:pt x="48" y="189"/>
                    </a:cubicBezTo>
                    <a:close/>
                    <a:moveTo>
                      <a:pt x="47" y="197"/>
                    </a:moveTo>
                    <a:cubicBezTo>
                      <a:pt x="48" y="194"/>
                      <a:pt x="48" y="194"/>
                      <a:pt x="48" y="194"/>
                    </a:cubicBezTo>
                    <a:cubicBezTo>
                      <a:pt x="51" y="197"/>
                      <a:pt x="51" y="197"/>
                      <a:pt x="51" y="197"/>
                    </a:cubicBezTo>
                    <a:cubicBezTo>
                      <a:pt x="49" y="199"/>
                      <a:pt x="49" y="199"/>
                      <a:pt x="49" y="199"/>
                    </a:cubicBezTo>
                    <a:cubicBezTo>
                      <a:pt x="47" y="200"/>
                      <a:pt x="47" y="200"/>
                      <a:pt x="47" y="200"/>
                    </a:cubicBezTo>
                    <a:lnTo>
                      <a:pt x="47" y="197"/>
                    </a:lnTo>
                    <a:close/>
                    <a:moveTo>
                      <a:pt x="46" y="210"/>
                    </a:moveTo>
                    <a:cubicBezTo>
                      <a:pt x="46" y="208"/>
                      <a:pt x="47" y="207"/>
                      <a:pt x="47" y="205"/>
                    </a:cubicBezTo>
                    <a:cubicBezTo>
                      <a:pt x="50" y="209"/>
                      <a:pt x="50" y="209"/>
                      <a:pt x="50" y="209"/>
                    </a:cubicBezTo>
                    <a:cubicBezTo>
                      <a:pt x="48" y="212"/>
                      <a:pt x="48" y="212"/>
                      <a:pt x="48" y="212"/>
                    </a:cubicBezTo>
                    <a:cubicBezTo>
                      <a:pt x="46" y="214"/>
                      <a:pt x="46" y="214"/>
                      <a:pt x="46" y="214"/>
                    </a:cubicBezTo>
                    <a:cubicBezTo>
                      <a:pt x="46" y="213"/>
                      <a:pt x="46" y="211"/>
                      <a:pt x="46" y="210"/>
                    </a:cubicBezTo>
                    <a:close/>
                    <a:moveTo>
                      <a:pt x="45" y="224"/>
                    </a:moveTo>
                    <a:cubicBezTo>
                      <a:pt x="45" y="223"/>
                      <a:pt x="45" y="221"/>
                      <a:pt x="45" y="220"/>
                    </a:cubicBezTo>
                    <a:cubicBezTo>
                      <a:pt x="45" y="219"/>
                      <a:pt x="45" y="219"/>
                      <a:pt x="45" y="219"/>
                    </a:cubicBezTo>
                    <a:cubicBezTo>
                      <a:pt x="48" y="222"/>
                      <a:pt x="48" y="222"/>
                      <a:pt x="48" y="222"/>
                    </a:cubicBezTo>
                    <a:cubicBezTo>
                      <a:pt x="49" y="224"/>
                      <a:pt x="49" y="224"/>
                      <a:pt x="49" y="224"/>
                    </a:cubicBezTo>
                    <a:cubicBezTo>
                      <a:pt x="47" y="227"/>
                      <a:pt x="47" y="227"/>
                      <a:pt x="47" y="227"/>
                    </a:cubicBezTo>
                    <a:cubicBezTo>
                      <a:pt x="44" y="230"/>
                      <a:pt x="44" y="230"/>
                      <a:pt x="44" y="230"/>
                    </a:cubicBezTo>
                    <a:cubicBezTo>
                      <a:pt x="45" y="228"/>
                      <a:pt x="45" y="226"/>
                      <a:pt x="45" y="224"/>
                    </a:cubicBezTo>
                    <a:close/>
                    <a:moveTo>
                      <a:pt x="43" y="240"/>
                    </a:moveTo>
                    <a:cubicBezTo>
                      <a:pt x="43" y="239"/>
                      <a:pt x="44" y="237"/>
                      <a:pt x="44" y="235"/>
                    </a:cubicBezTo>
                    <a:cubicBezTo>
                      <a:pt x="48" y="240"/>
                      <a:pt x="48" y="240"/>
                      <a:pt x="48" y="240"/>
                    </a:cubicBezTo>
                    <a:cubicBezTo>
                      <a:pt x="46" y="243"/>
                      <a:pt x="46" y="243"/>
                      <a:pt x="46" y="243"/>
                    </a:cubicBezTo>
                    <a:cubicBezTo>
                      <a:pt x="43" y="246"/>
                      <a:pt x="43" y="246"/>
                      <a:pt x="43" y="246"/>
                    </a:cubicBezTo>
                    <a:cubicBezTo>
                      <a:pt x="43" y="244"/>
                      <a:pt x="43" y="242"/>
                      <a:pt x="43" y="240"/>
                    </a:cubicBezTo>
                    <a:close/>
                    <a:moveTo>
                      <a:pt x="40" y="261"/>
                    </a:moveTo>
                    <a:cubicBezTo>
                      <a:pt x="41" y="260"/>
                      <a:pt x="41" y="259"/>
                      <a:pt x="41" y="258"/>
                    </a:cubicBezTo>
                    <a:cubicBezTo>
                      <a:pt x="41" y="256"/>
                      <a:pt x="41" y="256"/>
                      <a:pt x="41" y="256"/>
                    </a:cubicBezTo>
                    <a:cubicBezTo>
                      <a:pt x="41" y="255"/>
                      <a:pt x="41" y="255"/>
                      <a:pt x="41" y="255"/>
                    </a:cubicBezTo>
                    <a:cubicBezTo>
                      <a:pt x="41" y="254"/>
                      <a:pt x="41" y="254"/>
                      <a:pt x="41" y="254"/>
                    </a:cubicBezTo>
                    <a:cubicBezTo>
                      <a:pt x="41" y="254"/>
                      <a:pt x="41" y="254"/>
                      <a:pt x="41" y="254"/>
                    </a:cubicBezTo>
                    <a:cubicBezTo>
                      <a:pt x="42" y="253"/>
                      <a:pt x="42" y="253"/>
                      <a:pt x="42" y="253"/>
                    </a:cubicBezTo>
                    <a:cubicBezTo>
                      <a:pt x="42" y="251"/>
                      <a:pt x="42" y="251"/>
                      <a:pt x="42" y="251"/>
                    </a:cubicBezTo>
                    <a:cubicBezTo>
                      <a:pt x="42" y="251"/>
                      <a:pt x="42" y="251"/>
                      <a:pt x="42" y="251"/>
                    </a:cubicBezTo>
                    <a:cubicBezTo>
                      <a:pt x="47" y="256"/>
                      <a:pt x="47" y="256"/>
                      <a:pt x="47" y="256"/>
                    </a:cubicBezTo>
                    <a:cubicBezTo>
                      <a:pt x="47" y="256"/>
                      <a:pt x="47" y="256"/>
                      <a:pt x="47" y="256"/>
                    </a:cubicBezTo>
                    <a:cubicBezTo>
                      <a:pt x="46" y="257"/>
                      <a:pt x="46" y="257"/>
                      <a:pt x="46" y="257"/>
                    </a:cubicBezTo>
                    <a:cubicBezTo>
                      <a:pt x="45" y="257"/>
                      <a:pt x="45" y="257"/>
                      <a:pt x="45" y="257"/>
                    </a:cubicBezTo>
                    <a:cubicBezTo>
                      <a:pt x="45" y="257"/>
                      <a:pt x="45" y="257"/>
                      <a:pt x="45" y="257"/>
                    </a:cubicBezTo>
                    <a:cubicBezTo>
                      <a:pt x="45" y="258"/>
                      <a:pt x="45" y="258"/>
                      <a:pt x="45" y="258"/>
                    </a:cubicBezTo>
                    <a:cubicBezTo>
                      <a:pt x="44" y="258"/>
                      <a:pt x="44" y="258"/>
                      <a:pt x="44" y="258"/>
                    </a:cubicBezTo>
                    <a:cubicBezTo>
                      <a:pt x="42" y="260"/>
                      <a:pt x="42" y="260"/>
                      <a:pt x="42" y="260"/>
                    </a:cubicBezTo>
                    <a:cubicBezTo>
                      <a:pt x="41" y="261"/>
                      <a:pt x="41" y="261"/>
                      <a:pt x="41" y="261"/>
                    </a:cubicBezTo>
                    <a:cubicBezTo>
                      <a:pt x="41" y="261"/>
                      <a:pt x="41" y="261"/>
                      <a:pt x="41" y="261"/>
                    </a:cubicBezTo>
                    <a:cubicBezTo>
                      <a:pt x="40" y="261"/>
                      <a:pt x="40" y="261"/>
                      <a:pt x="40" y="261"/>
                    </a:cubicBezTo>
                    <a:close/>
                    <a:moveTo>
                      <a:pt x="40" y="267"/>
                    </a:moveTo>
                    <a:cubicBezTo>
                      <a:pt x="40" y="266"/>
                      <a:pt x="40" y="266"/>
                      <a:pt x="40" y="266"/>
                    </a:cubicBezTo>
                    <a:cubicBezTo>
                      <a:pt x="40" y="265"/>
                      <a:pt x="40" y="265"/>
                      <a:pt x="40" y="265"/>
                    </a:cubicBezTo>
                    <a:cubicBezTo>
                      <a:pt x="41" y="265"/>
                      <a:pt x="41" y="265"/>
                      <a:pt x="41" y="265"/>
                    </a:cubicBezTo>
                    <a:cubicBezTo>
                      <a:pt x="43" y="265"/>
                      <a:pt x="43" y="265"/>
                      <a:pt x="43" y="265"/>
                    </a:cubicBezTo>
                    <a:cubicBezTo>
                      <a:pt x="45" y="265"/>
                      <a:pt x="45" y="265"/>
                      <a:pt x="45" y="265"/>
                    </a:cubicBezTo>
                    <a:cubicBezTo>
                      <a:pt x="48" y="264"/>
                      <a:pt x="48" y="264"/>
                      <a:pt x="48" y="264"/>
                    </a:cubicBezTo>
                    <a:cubicBezTo>
                      <a:pt x="50" y="264"/>
                      <a:pt x="50" y="264"/>
                      <a:pt x="50" y="264"/>
                    </a:cubicBezTo>
                    <a:cubicBezTo>
                      <a:pt x="52" y="264"/>
                      <a:pt x="52" y="264"/>
                      <a:pt x="52" y="264"/>
                    </a:cubicBezTo>
                    <a:cubicBezTo>
                      <a:pt x="52" y="264"/>
                      <a:pt x="52" y="264"/>
                      <a:pt x="52" y="264"/>
                    </a:cubicBezTo>
                    <a:cubicBezTo>
                      <a:pt x="53" y="264"/>
                      <a:pt x="53" y="264"/>
                      <a:pt x="53" y="264"/>
                    </a:cubicBezTo>
                    <a:cubicBezTo>
                      <a:pt x="54" y="264"/>
                      <a:pt x="54" y="264"/>
                      <a:pt x="54" y="264"/>
                    </a:cubicBezTo>
                    <a:cubicBezTo>
                      <a:pt x="55" y="264"/>
                      <a:pt x="55" y="264"/>
                      <a:pt x="55" y="264"/>
                    </a:cubicBezTo>
                    <a:cubicBezTo>
                      <a:pt x="55" y="266"/>
                      <a:pt x="55" y="266"/>
                      <a:pt x="55" y="266"/>
                    </a:cubicBezTo>
                    <a:cubicBezTo>
                      <a:pt x="55" y="267"/>
                      <a:pt x="55" y="267"/>
                      <a:pt x="55" y="267"/>
                    </a:cubicBezTo>
                    <a:cubicBezTo>
                      <a:pt x="55" y="267"/>
                      <a:pt x="55" y="267"/>
                      <a:pt x="55" y="267"/>
                    </a:cubicBezTo>
                    <a:cubicBezTo>
                      <a:pt x="55" y="267"/>
                      <a:pt x="55" y="267"/>
                      <a:pt x="55" y="267"/>
                    </a:cubicBezTo>
                    <a:cubicBezTo>
                      <a:pt x="55" y="268"/>
                      <a:pt x="55" y="268"/>
                      <a:pt x="55" y="268"/>
                    </a:cubicBezTo>
                    <a:cubicBezTo>
                      <a:pt x="55" y="268"/>
                      <a:pt x="55" y="268"/>
                      <a:pt x="55" y="268"/>
                    </a:cubicBezTo>
                    <a:cubicBezTo>
                      <a:pt x="52" y="268"/>
                      <a:pt x="52" y="268"/>
                      <a:pt x="52" y="268"/>
                    </a:cubicBezTo>
                    <a:cubicBezTo>
                      <a:pt x="49" y="268"/>
                      <a:pt x="49" y="268"/>
                      <a:pt x="49" y="268"/>
                    </a:cubicBezTo>
                    <a:cubicBezTo>
                      <a:pt x="47" y="268"/>
                      <a:pt x="47" y="268"/>
                      <a:pt x="47" y="268"/>
                    </a:cubicBezTo>
                    <a:cubicBezTo>
                      <a:pt x="45" y="269"/>
                      <a:pt x="45" y="269"/>
                      <a:pt x="45" y="269"/>
                    </a:cubicBezTo>
                    <a:cubicBezTo>
                      <a:pt x="43" y="269"/>
                      <a:pt x="43" y="269"/>
                      <a:pt x="43" y="269"/>
                    </a:cubicBezTo>
                    <a:cubicBezTo>
                      <a:pt x="42" y="269"/>
                      <a:pt x="42" y="269"/>
                      <a:pt x="42" y="269"/>
                    </a:cubicBezTo>
                    <a:cubicBezTo>
                      <a:pt x="39" y="269"/>
                      <a:pt x="39" y="269"/>
                      <a:pt x="39" y="269"/>
                    </a:cubicBezTo>
                    <a:lnTo>
                      <a:pt x="40" y="267"/>
                    </a:lnTo>
                    <a:close/>
                    <a:moveTo>
                      <a:pt x="38" y="274"/>
                    </a:moveTo>
                    <a:cubicBezTo>
                      <a:pt x="38" y="272"/>
                      <a:pt x="38" y="272"/>
                      <a:pt x="38" y="272"/>
                    </a:cubicBezTo>
                    <a:cubicBezTo>
                      <a:pt x="40" y="275"/>
                      <a:pt x="40" y="275"/>
                      <a:pt x="40" y="275"/>
                    </a:cubicBezTo>
                    <a:cubicBezTo>
                      <a:pt x="40" y="276"/>
                      <a:pt x="40" y="276"/>
                      <a:pt x="40" y="276"/>
                    </a:cubicBezTo>
                    <a:cubicBezTo>
                      <a:pt x="39" y="276"/>
                      <a:pt x="39" y="276"/>
                      <a:pt x="39" y="276"/>
                    </a:cubicBezTo>
                    <a:cubicBezTo>
                      <a:pt x="39" y="277"/>
                      <a:pt x="39" y="277"/>
                      <a:pt x="39" y="277"/>
                    </a:cubicBezTo>
                    <a:cubicBezTo>
                      <a:pt x="38" y="277"/>
                      <a:pt x="38" y="277"/>
                      <a:pt x="38" y="277"/>
                    </a:cubicBezTo>
                    <a:cubicBezTo>
                      <a:pt x="37" y="278"/>
                      <a:pt x="37" y="278"/>
                      <a:pt x="37" y="278"/>
                    </a:cubicBezTo>
                    <a:cubicBezTo>
                      <a:pt x="37" y="279"/>
                      <a:pt x="37" y="279"/>
                      <a:pt x="37" y="279"/>
                    </a:cubicBezTo>
                    <a:cubicBezTo>
                      <a:pt x="37" y="278"/>
                      <a:pt x="37" y="278"/>
                      <a:pt x="37" y="278"/>
                    </a:cubicBezTo>
                    <a:cubicBezTo>
                      <a:pt x="37" y="278"/>
                      <a:pt x="38" y="277"/>
                      <a:pt x="38" y="277"/>
                    </a:cubicBezTo>
                    <a:cubicBezTo>
                      <a:pt x="38" y="276"/>
                      <a:pt x="38" y="276"/>
                      <a:pt x="38" y="276"/>
                    </a:cubicBezTo>
                    <a:cubicBezTo>
                      <a:pt x="38" y="275"/>
                      <a:pt x="38" y="275"/>
                      <a:pt x="38" y="275"/>
                    </a:cubicBezTo>
                    <a:lnTo>
                      <a:pt x="38" y="274"/>
                    </a:lnTo>
                    <a:close/>
                    <a:moveTo>
                      <a:pt x="35" y="271"/>
                    </a:moveTo>
                    <a:cubicBezTo>
                      <a:pt x="34" y="267"/>
                      <a:pt x="34" y="267"/>
                      <a:pt x="34" y="267"/>
                    </a:cubicBezTo>
                    <a:cubicBezTo>
                      <a:pt x="33" y="265"/>
                      <a:pt x="33" y="265"/>
                      <a:pt x="33" y="265"/>
                    </a:cubicBezTo>
                    <a:cubicBezTo>
                      <a:pt x="34" y="265"/>
                      <a:pt x="34" y="265"/>
                      <a:pt x="34" y="265"/>
                    </a:cubicBezTo>
                    <a:cubicBezTo>
                      <a:pt x="37" y="265"/>
                      <a:pt x="37" y="265"/>
                      <a:pt x="37" y="265"/>
                    </a:cubicBezTo>
                    <a:cubicBezTo>
                      <a:pt x="38" y="265"/>
                      <a:pt x="38" y="265"/>
                      <a:pt x="38" y="265"/>
                    </a:cubicBezTo>
                    <a:cubicBezTo>
                      <a:pt x="38" y="265"/>
                      <a:pt x="38" y="265"/>
                      <a:pt x="38" y="265"/>
                    </a:cubicBezTo>
                    <a:cubicBezTo>
                      <a:pt x="38" y="266"/>
                      <a:pt x="38" y="267"/>
                      <a:pt x="37" y="268"/>
                    </a:cubicBezTo>
                    <a:cubicBezTo>
                      <a:pt x="37" y="269"/>
                      <a:pt x="37" y="269"/>
                      <a:pt x="37" y="269"/>
                    </a:cubicBezTo>
                    <a:cubicBezTo>
                      <a:pt x="37" y="269"/>
                      <a:pt x="37" y="269"/>
                      <a:pt x="37" y="269"/>
                    </a:cubicBezTo>
                    <a:cubicBezTo>
                      <a:pt x="37" y="270"/>
                      <a:pt x="37" y="270"/>
                      <a:pt x="37" y="270"/>
                    </a:cubicBezTo>
                    <a:cubicBezTo>
                      <a:pt x="37" y="271"/>
                      <a:pt x="37" y="272"/>
                      <a:pt x="37" y="272"/>
                    </a:cubicBezTo>
                    <a:cubicBezTo>
                      <a:pt x="36" y="274"/>
                      <a:pt x="36" y="274"/>
                      <a:pt x="36" y="274"/>
                    </a:cubicBezTo>
                    <a:cubicBezTo>
                      <a:pt x="36" y="274"/>
                      <a:pt x="36" y="274"/>
                      <a:pt x="36" y="274"/>
                    </a:cubicBezTo>
                    <a:cubicBezTo>
                      <a:pt x="36" y="275"/>
                      <a:pt x="36" y="275"/>
                      <a:pt x="36" y="275"/>
                    </a:cubicBezTo>
                    <a:cubicBezTo>
                      <a:pt x="36" y="273"/>
                      <a:pt x="36" y="273"/>
                      <a:pt x="36" y="273"/>
                    </a:cubicBezTo>
                    <a:cubicBezTo>
                      <a:pt x="35" y="273"/>
                      <a:pt x="35" y="273"/>
                      <a:pt x="35" y="273"/>
                    </a:cubicBezTo>
                    <a:lnTo>
                      <a:pt x="35" y="271"/>
                    </a:lnTo>
                    <a:close/>
                    <a:moveTo>
                      <a:pt x="32" y="300"/>
                    </a:moveTo>
                    <a:cubicBezTo>
                      <a:pt x="33" y="299"/>
                      <a:pt x="33" y="299"/>
                      <a:pt x="33" y="299"/>
                    </a:cubicBezTo>
                    <a:cubicBezTo>
                      <a:pt x="33" y="298"/>
                      <a:pt x="33" y="298"/>
                      <a:pt x="33" y="298"/>
                    </a:cubicBezTo>
                    <a:cubicBezTo>
                      <a:pt x="33" y="297"/>
                      <a:pt x="33" y="297"/>
                      <a:pt x="33" y="297"/>
                    </a:cubicBezTo>
                    <a:cubicBezTo>
                      <a:pt x="33" y="297"/>
                      <a:pt x="33" y="296"/>
                      <a:pt x="33" y="296"/>
                    </a:cubicBezTo>
                    <a:cubicBezTo>
                      <a:pt x="34" y="294"/>
                      <a:pt x="34" y="294"/>
                      <a:pt x="34" y="294"/>
                    </a:cubicBezTo>
                    <a:cubicBezTo>
                      <a:pt x="34" y="293"/>
                      <a:pt x="34" y="293"/>
                      <a:pt x="34" y="293"/>
                    </a:cubicBezTo>
                    <a:cubicBezTo>
                      <a:pt x="34" y="293"/>
                      <a:pt x="34" y="293"/>
                      <a:pt x="34" y="293"/>
                    </a:cubicBezTo>
                    <a:cubicBezTo>
                      <a:pt x="34" y="292"/>
                      <a:pt x="34" y="292"/>
                      <a:pt x="34" y="292"/>
                    </a:cubicBezTo>
                    <a:cubicBezTo>
                      <a:pt x="34" y="292"/>
                      <a:pt x="34" y="292"/>
                      <a:pt x="34" y="292"/>
                    </a:cubicBezTo>
                    <a:cubicBezTo>
                      <a:pt x="35" y="291"/>
                      <a:pt x="35" y="291"/>
                      <a:pt x="35" y="290"/>
                    </a:cubicBezTo>
                    <a:cubicBezTo>
                      <a:pt x="35" y="289"/>
                      <a:pt x="35" y="289"/>
                      <a:pt x="35" y="289"/>
                    </a:cubicBezTo>
                    <a:cubicBezTo>
                      <a:pt x="35" y="289"/>
                      <a:pt x="35" y="289"/>
                      <a:pt x="35" y="289"/>
                    </a:cubicBezTo>
                    <a:cubicBezTo>
                      <a:pt x="38" y="291"/>
                      <a:pt x="38" y="291"/>
                      <a:pt x="38" y="291"/>
                    </a:cubicBezTo>
                    <a:cubicBezTo>
                      <a:pt x="42" y="294"/>
                      <a:pt x="42" y="294"/>
                      <a:pt x="42" y="294"/>
                    </a:cubicBezTo>
                    <a:cubicBezTo>
                      <a:pt x="41" y="294"/>
                      <a:pt x="41" y="294"/>
                      <a:pt x="41" y="294"/>
                    </a:cubicBezTo>
                    <a:cubicBezTo>
                      <a:pt x="40" y="294"/>
                      <a:pt x="40" y="294"/>
                      <a:pt x="40" y="294"/>
                    </a:cubicBezTo>
                    <a:cubicBezTo>
                      <a:pt x="40" y="295"/>
                      <a:pt x="40" y="295"/>
                      <a:pt x="40" y="295"/>
                    </a:cubicBezTo>
                    <a:cubicBezTo>
                      <a:pt x="39" y="296"/>
                      <a:pt x="39" y="296"/>
                      <a:pt x="39" y="296"/>
                    </a:cubicBezTo>
                    <a:cubicBezTo>
                      <a:pt x="38" y="296"/>
                      <a:pt x="38" y="296"/>
                      <a:pt x="38" y="296"/>
                    </a:cubicBezTo>
                    <a:cubicBezTo>
                      <a:pt x="38" y="296"/>
                      <a:pt x="38" y="296"/>
                      <a:pt x="38" y="296"/>
                    </a:cubicBezTo>
                    <a:cubicBezTo>
                      <a:pt x="37" y="297"/>
                      <a:pt x="37" y="297"/>
                      <a:pt x="37" y="297"/>
                    </a:cubicBezTo>
                    <a:cubicBezTo>
                      <a:pt x="37" y="297"/>
                      <a:pt x="37" y="297"/>
                      <a:pt x="37" y="297"/>
                    </a:cubicBezTo>
                    <a:cubicBezTo>
                      <a:pt x="35" y="298"/>
                      <a:pt x="35" y="298"/>
                      <a:pt x="35" y="298"/>
                    </a:cubicBezTo>
                    <a:cubicBezTo>
                      <a:pt x="34" y="299"/>
                      <a:pt x="34" y="299"/>
                      <a:pt x="34" y="299"/>
                    </a:cubicBezTo>
                    <a:cubicBezTo>
                      <a:pt x="34" y="299"/>
                      <a:pt x="34" y="299"/>
                      <a:pt x="34" y="299"/>
                    </a:cubicBezTo>
                    <a:cubicBezTo>
                      <a:pt x="33" y="299"/>
                      <a:pt x="33" y="299"/>
                      <a:pt x="33" y="299"/>
                    </a:cubicBezTo>
                    <a:cubicBezTo>
                      <a:pt x="32" y="300"/>
                      <a:pt x="32" y="300"/>
                      <a:pt x="32" y="300"/>
                    </a:cubicBezTo>
                    <a:cubicBezTo>
                      <a:pt x="32" y="300"/>
                      <a:pt x="32" y="300"/>
                      <a:pt x="32" y="300"/>
                    </a:cubicBezTo>
                    <a:close/>
                    <a:moveTo>
                      <a:pt x="27" y="316"/>
                    </a:moveTo>
                    <a:cubicBezTo>
                      <a:pt x="28" y="315"/>
                      <a:pt x="28" y="315"/>
                      <a:pt x="28" y="315"/>
                    </a:cubicBezTo>
                    <a:cubicBezTo>
                      <a:pt x="28" y="314"/>
                      <a:pt x="28" y="314"/>
                      <a:pt x="28" y="314"/>
                    </a:cubicBezTo>
                    <a:cubicBezTo>
                      <a:pt x="28" y="313"/>
                      <a:pt x="28" y="313"/>
                      <a:pt x="28" y="312"/>
                    </a:cubicBezTo>
                    <a:cubicBezTo>
                      <a:pt x="29" y="311"/>
                      <a:pt x="29" y="311"/>
                      <a:pt x="29" y="311"/>
                    </a:cubicBezTo>
                    <a:cubicBezTo>
                      <a:pt x="29" y="310"/>
                      <a:pt x="29" y="310"/>
                      <a:pt x="29" y="310"/>
                    </a:cubicBezTo>
                    <a:cubicBezTo>
                      <a:pt x="29" y="309"/>
                      <a:pt x="29" y="309"/>
                      <a:pt x="29" y="309"/>
                    </a:cubicBezTo>
                    <a:cubicBezTo>
                      <a:pt x="30" y="308"/>
                      <a:pt x="30" y="308"/>
                      <a:pt x="30" y="308"/>
                    </a:cubicBezTo>
                    <a:cubicBezTo>
                      <a:pt x="30" y="308"/>
                      <a:pt x="30" y="307"/>
                      <a:pt x="30" y="307"/>
                    </a:cubicBezTo>
                    <a:cubicBezTo>
                      <a:pt x="31" y="305"/>
                      <a:pt x="31" y="305"/>
                      <a:pt x="31" y="305"/>
                    </a:cubicBezTo>
                    <a:cubicBezTo>
                      <a:pt x="31" y="304"/>
                      <a:pt x="31" y="304"/>
                      <a:pt x="31" y="304"/>
                    </a:cubicBezTo>
                    <a:cubicBezTo>
                      <a:pt x="31" y="304"/>
                      <a:pt x="31" y="304"/>
                      <a:pt x="31" y="304"/>
                    </a:cubicBezTo>
                    <a:cubicBezTo>
                      <a:pt x="35" y="307"/>
                      <a:pt x="35" y="307"/>
                      <a:pt x="35" y="307"/>
                    </a:cubicBezTo>
                    <a:cubicBezTo>
                      <a:pt x="38" y="310"/>
                      <a:pt x="38" y="310"/>
                      <a:pt x="38" y="310"/>
                    </a:cubicBezTo>
                    <a:cubicBezTo>
                      <a:pt x="38" y="310"/>
                      <a:pt x="38" y="310"/>
                      <a:pt x="38" y="310"/>
                    </a:cubicBezTo>
                    <a:cubicBezTo>
                      <a:pt x="38" y="310"/>
                      <a:pt x="38" y="310"/>
                      <a:pt x="38" y="310"/>
                    </a:cubicBezTo>
                    <a:cubicBezTo>
                      <a:pt x="37" y="311"/>
                      <a:pt x="37" y="311"/>
                      <a:pt x="37" y="311"/>
                    </a:cubicBezTo>
                    <a:cubicBezTo>
                      <a:pt x="35" y="312"/>
                      <a:pt x="35" y="312"/>
                      <a:pt x="35" y="312"/>
                    </a:cubicBezTo>
                    <a:cubicBezTo>
                      <a:pt x="34" y="312"/>
                      <a:pt x="34" y="312"/>
                      <a:pt x="34" y="312"/>
                    </a:cubicBezTo>
                    <a:cubicBezTo>
                      <a:pt x="33" y="313"/>
                      <a:pt x="33" y="313"/>
                      <a:pt x="33" y="313"/>
                    </a:cubicBezTo>
                    <a:cubicBezTo>
                      <a:pt x="33" y="313"/>
                      <a:pt x="33" y="313"/>
                      <a:pt x="33" y="313"/>
                    </a:cubicBezTo>
                    <a:cubicBezTo>
                      <a:pt x="32" y="314"/>
                      <a:pt x="32" y="314"/>
                      <a:pt x="32" y="314"/>
                    </a:cubicBezTo>
                    <a:cubicBezTo>
                      <a:pt x="31" y="314"/>
                      <a:pt x="31" y="314"/>
                      <a:pt x="31" y="314"/>
                    </a:cubicBezTo>
                    <a:cubicBezTo>
                      <a:pt x="29" y="315"/>
                      <a:pt x="29" y="315"/>
                      <a:pt x="29" y="315"/>
                    </a:cubicBezTo>
                    <a:cubicBezTo>
                      <a:pt x="29" y="316"/>
                      <a:pt x="29" y="316"/>
                      <a:pt x="29" y="316"/>
                    </a:cubicBezTo>
                    <a:cubicBezTo>
                      <a:pt x="28" y="316"/>
                      <a:pt x="28" y="316"/>
                      <a:pt x="28" y="316"/>
                    </a:cubicBezTo>
                    <a:cubicBezTo>
                      <a:pt x="27" y="317"/>
                      <a:pt x="27" y="317"/>
                      <a:pt x="27" y="317"/>
                    </a:cubicBezTo>
                    <a:lnTo>
                      <a:pt x="27" y="316"/>
                    </a:lnTo>
                    <a:close/>
                    <a:moveTo>
                      <a:pt x="21" y="331"/>
                    </a:moveTo>
                    <a:cubicBezTo>
                      <a:pt x="21" y="331"/>
                      <a:pt x="21" y="331"/>
                      <a:pt x="21" y="331"/>
                    </a:cubicBezTo>
                    <a:cubicBezTo>
                      <a:pt x="21" y="330"/>
                      <a:pt x="21" y="330"/>
                      <a:pt x="21" y="330"/>
                    </a:cubicBezTo>
                    <a:cubicBezTo>
                      <a:pt x="22" y="329"/>
                      <a:pt x="22" y="329"/>
                      <a:pt x="22" y="329"/>
                    </a:cubicBezTo>
                    <a:cubicBezTo>
                      <a:pt x="22" y="329"/>
                      <a:pt x="22" y="329"/>
                      <a:pt x="22" y="329"/>
                    </a:cubicBezTo>
                    <a:cubicBezTo>
                      <a:pt x="23" y="328"/>
                      <a:pt x="23" y="328"/>
                      <a:pt x="23" y="328"/>
                    </a:cubicBezTo>
                    <a:cubicBezTo>
                      <a:pt x="23" y="326"/>
                      <a:pt x="23" y="326"/>
                      <a:pt x="23" y="326"/>
                    </a:cubicBezTo>
                    <a:cubicBezTo>
                      <a:pt x="24" y="325"/>
                      <a:pt x="24" y="325"/>
                      <a:pt x="24" y="325"/>
                    </a:cubicBezTo>
                    <a:cubicBezTo>
                      <a:pt x="24" y="324"/>
                      <a:pt x="24" y="324"/>
                      <a:pt x="24" y="324"/>
                    </a:cubicBezTo>
                    <a:cubicBezTo>
                      <a:pt x="24" y="324"/>
                      <a:pt x="24" y="324"/>
                      <a:pt x="24" y="324"/>
                    </a:cubicBezTo>
                    <a:cubicBezTo>
                      <a:pt x="25" y="323"/>
                      <a:pt x="25" y="323"/>
                      <a:pt x="25" y="323"/>
                    </a:cubicBezTo>
                    <a:cubicBezTo>
                      <a:pt x="25" y="322"/>
                      <a:pt x="25" y="322"/>
                      <a:pt x="25" y="322"/>
                    </a:cubicBezTo>
                    <a:cubicBezTo>
                      <a:pt x="25" y="322"/>
                      <a:pt x="25" y="322"/>
                      <a:pt x="25" y="322"/>
                    </a:cubicBezTo>
                    <a:cubicBezTo>
                      <a:pt x="25" y="321"/>
                      <a:pt x="25" y="321"/>
                      <a:pt x="25" y="321"/>
                    </a:cubicBezTo>
                    <a:cubicBezTo>
                      <a:pt x="25" y="321"/>
                      <a:pt x="25" y="321"/>
                      <a:pt x="25" y="321"/>
                    </a:cubicBezTo>
                    <a:cubicBezTo>
                      <a:pt x="29" y="323"/>
                      <a:pt x="29" y="323"/>
                      <a:pt x="29" y="323"/>
                    </a:cubicBezTo>
                    <a:cubicBezTo>
                      <a:pt x="34" y="326"/>
                      <a:pt x="34" y="326"/>
                      <a:pt x="34" y="326"/>
                    </a:cubicBezTo>
                    <a:cubicBezTo>
                      <a:pt x="33" y="327"/>
                      <a:pt x="33" y="327"/>
                      <a:pt x="33" y="327"/>
                    </a:cubicBezTo>
                    <a:cubicBezTo>
                      <a:pt x="32" y="327"/>
                      <a:pt x="32" y="327"/>
                      <a:pt x="32" y="327"/>
                    </a:cubicBezTo>
                    <a:cubicBezTo>
                      <a:pt x="31" y="328"/>
                      <a:pt x="31" y="328"/>
                      <a:pt x="31" y="328"/>
                    </a:cubicBezTo>
                    <a:cubicBezTo>
                      <a:pt x="31" y="328"/>
                      <a:pt x="31" y="328"/>
                      <a:pt x="31" y="328"/>
                    </a:cubicBezTo>
                    <a:cubicBezTo>
                      <a:pt x="30" y="328"/>
                      <a:pt x="30" y="328"/>
                      <a:pt x="30" y="328"/>
                    </a:cubicBezTo>
                    <a:cubicBezTo>
                      <a:pt x="30" y="329"/>
                      <a:pt x="30" y="329"/>
                      <a:pt x="30" y="329"/>
                    </a:cubicBezTo>
                    <a:cubicBezTo>
                      <a:pt x="29" y="329"/>
                      <a:pt x="29" y="329"/>
                      <a:pt x="29" y="329"/>
                    </a:cubicBezTo>
                    <a:cubicBezTo>
                      <a:pt x="28" y="329"/>
                      <a:pt x="28" y="329"/>
                      <a:pt x="28" y="329"/>
                    </a:cubicBezTo>
                    <a:cubicBezTo>
                      <a:pt x="27" y="330"/>
                      <a:pt x="27" y="330"/>
                      <a:pt x="27" y="330"/>
                    </a:cubicBezTo>
                    <a:cubicBezTo>
                      <a:pt x="26" y="331"/>
                      <a:pt x="26" y="331"/>
                      <a:pt x="26" y="331"/>
                    </a:cubicBezTo>
                    <a:cubicBezTo>
                      <a:pt x="25" y="331"/>
                      <a:pt x="25" y="331"/>
                      <a:pt x="25" y="331"/>
                    </a:cubicBezTo>
                    <a:cubicBezTo>
                      <a:pt x="24" y="331"/>
                      <a:pt x="24" y="331"/>
                      <a:pt x="24" y="331"/>
                    </a:cubicBezTo>
                    <a:cubicBezTo>
                      <a:pt x="23" y="332"/>
                      <a:pt x="23" y="332"/>
                      <a:pt x="23" y="332"/>
                    </a:cubicBezTo>
                    <a:cubicBezTo>
                      <a:pt x="23" y="332"/>
                      <a:pt x="23" y="332"/>
                      <a:pt x="23" y="332"/>
                    </a:cubicBezTo>
                    <a:cubicBezTo>
                      <a:pt x="22" y="333"/>
                      <a:pt x="22" y="333"/>
                      <a:pt x="22" y="333"/>
                    </a:cubicBezTo>
                    <a:cubicBezTo>
                      <a:pt x="20" y="334"/>
                      <a:pt x="20" y="334"/>
                      <a:pt x="20" y="334"/>
                    </a:cubicBezTo>
                    <a:cubicBezTo>
                      <a:pt x="20" y="333"/>
                      <a:pt x="21" y="332"/>
                      <a:pt x="21" y="331"/>
                    </a:cubicBezTo>
                    <a:close/>
                    <a:moveTo>
                      <a:pt x="16" y="342"/>
                    </a:moveTo>
                    <a:cubicBezTo>
                      <a:pt x="16" y="342"/>
                      <a:pt x="16" y="342"/>
                      <a:pt x="16" y="342"/>
                    </a:cubicBezTo>
                    <a:cubicBezTo>
                      <a:pt x="16" y="341"/>
                      <a:pt x="16" y="341"/>
                      <a:pt x="16" y="341"/>
                    </a:cubicBezTo>
                    <a:cubicBezTo>
                      <a:pt x="17" y="340"/>
                      <a:pt x="17" y="340"/>
                      <a:pt x="17" y="340"/>
                    </a:cubicBezTo>
                    <a:cubicBezTo>
                      <a:pt x="17" y="339"/>
                      <a:pt x="17" y="339"/>
                      <a:pt x="17" y="339"/>
                    </a:cubicBezTo>
                    <a:cubicBezTo>
                      <a:pt x="18" y="339"/>
                      <a:pt x="18" y="339"/>
                      <a:pt x="18" y="339"/>
                    </a:cubicBezTo>
                    <a:cubicBezTo>
                      <a:pt x="18" y="338"/>
                      <a:pt x="18" y="338"/>
                      <a:pt x="18" y="338"/>
                    </a:cubicBezTo>
                    <a:cubicBezTo>
                      <a:pt x="18" y="338"/>
                      <a:pt x="18" y="338"/>
                      <a:pt x="18" y="338"/>
                    </a:cubicBezTo>
                    <a:cubicBezTo>
                      <a:pt x="18" y="337"/>
                      <a:pt x="18" y="337"/>
                      <a:pt x="18" y="337"/>
                    </a:cubicBezTo>
                    <a:cubicBezTo>
                      <a:pt x="22" y="340"/>
                      <a:pt x="22" y="340"/>
                      <a:pt x="22" y="340"/>
                    </a:cubicBezTo>
                    <a:cubicBezTo>
                      <a:pt x="26" y="342"/>
                      <a:pt x="26" y="342"/>
                      <a:pt x="26" y="342"/>
                    </a:cubicBezTo>
                    <a:cubicBezTo>
                      <a:pt x="25" y="342"/>
                      <a:pt x="25" y="342"/>
                      <a:pt x="25" y="342"/>
                    </a:cubicBezTo>
                    <a:cubicBezTo>
                      <a:pt x="24" y="342"/>
                      <a:pt x="24" y="342"/>
                      <a:pt x="24" y="342"/>
                    </a:cubicBezTo>
                    <a:cubicBezTo>
                      <a:pt x="24" y="342"/>
                      <a:pt x="24" y="342"/>
                      <a:pt x="24" y="342"/>
                    </a:cubicBezTo>
                    <a:cubicBezTo>
                      <a:pt x="24" y="342"/>
                      <a:pt x="24" y="342"/>
                      <a:pt x="24" y="342"/>
                    </a:cubicBezTo>
                    <a:cubicBezTo>
                      <a:pt x="23" y="342"/>
                      <a:pt x="23" y="342"/>
                      <a:pt x="23" y="342"/>
                    </a:cubicBezTo>
                    <a:cubicBezTo>
                      <a:pt x="22" y="342"/>
                      <a:pt x="22" y="342"/>
                      <a:pt x="22" y="342"/>
                    </a:cubicBezTo>
                    <a:cubicBezTo>
                      <a:pt x="22" y="342"/>
                      <a:pt x="22" y="342"/>
                      <a:pt x="22" y="342"/>
                    </a:cubicBezTo>
                    <a:cubicBezTo>
                      <a:pt x="21" y="342"/>
                      <a:pt x="21" y="342"/>
                      <a:pt x="21" y="342"/>
                    </a:cubicBezTo>
                    <a:cubicBezTo>
                      <a:pt x="19" y="342"/>
                      <a:pt x="19" y="342"/>
                      <a:pt x="19" y="342"/>
                    </a:cubicBezTo>
                    <a:cubicBezTo>
                      <a:pt x="18" y="342"/>
                      <a:pt x="18" y="342"/>
                      <a:pt x="18" y="342"/>
                    </a:cubicBezTo>
                    <a:cubicBezTo>
                      <a:pt x="17" y="342"/>
                      <a:pt x="17" y="342"/>
                      <a:pt x="17" y="342"/>
                    </a:cubicBezTo>
                    <a:cubicBezTo>
                      <a:pt x="16" y="342"/>
                      <a:pt x="16" y="342"/>
                      <a:pt x="16" y="342"/>
                    </a:cubicBezTo>
                    <a:cubicBezTo>
                      <a:pt x="16" y="342"/>
                      <a:pt x="16" y="342"/>
                      <a:pt x="16" y="342"/>
                    </a:cubicBezTo>
                    <a:cubicBezTo>
                      <a:pt x="16" y="342"/>
                      <a:pt x="16" y="342"/>
                      <a:pt x="16" y="342"/>
                    </a:cubicBezTo>
                    <a:cubicBezTo>
                      <a:pt x="16" y="342"/>
                      <a:pt x="16" y="342"/>
                      <a:pt x="16" y="342"/>
                    </a:cubicBezTo>
                    <a:cubicBezTo>
                      <a:pt x="16" y="343"/>
                      <a:pt x="16" y="343"/>
                      <a:pt x="16" y="343"/>
                    </a:cubicBezTo>
                    <a:lnTo>
                      <a:pt x="16" y="342"/>
                    </a:lnTo>
                    <a:close/>
                    <a:moveTo>
                      <a:pt x="11" y="364"/>
                    </a:moveTo>
                    <a:cubicBezTo>
                      <a:pt x="12" y="362"/>
                      <a:pt x="12" y="362"/>
                      <a:pt x="12" y="362"/>
                    </a:cubicBezTo>
                    <a:cubicBezTo>
                      <a:pt x="13" y="361"/>
                      <a:pt x="13" y="361"/>
                      <a:pt x="13" y="361"/>
                    </a:cubicBezTo>
                    <a:cubicBezTo>
                      <a:pt x="15" y="364"/>
                      <a:pt x="15" y="364"/>
                      <a:pt x="15" y="364"/>
                    </a:cubicBezTo>
                    <a:cubicBezTo>
                      <a:pt x="14" y="364"/>
                      <a:pt x="14" y="364"/>
                      <a:pt x="14" y="364"/>
                    </a:cubicBezTo>
                    <a:cubicBezTo>
                      <a:pt x="11" y="364"/>
                      <a:pt x="11" y="364"/>
                      <a:pt x="11" y="364"/>
                    </a:cubicBezTo>
                    <a:cubicBezTo>
                      <a:pt x="11" y="364"/>
                      <a:pt x="11" y="364"/>
                      <a:pt x="11" y="364"/>
                    </a:cubicBezTo>
                    <a:close/>
                    <a:moveTo>
                      <a:pt x="10" y="362"/>
                    </a:moveTo>
                    <a:cubicBezTo>
                      <a:pt x="10" y="360"/>
                      <a:pt x="10" y="360"/>
                      <a:pt x="10" y="360"/>
                    </a:cubicBezTo>
                    <a:cubicBezTo>
                      <a:pt x="10" y="358"/>
                      <a:pt x="10" y="358"/>
                      <a:pt x="10" y="358"/>
                    </a:cubicBezTo>
                    <a:cubicBezTo>
                      <a:pt x="10" y="357"/>
                      <a:pt x="10" y="357"/>
                      <a:pt x="10" y="357"/>
                    </a:cubicBezTo>
                    <a:cubicBezTo>
                      <a:pt x="12" y="359"/>
                      <a:pt x="12" y="359"/>
                      <a:pt x="12" y="359"/>
                    </a:cubicBezTo>
                    <a:cubicBezTo>
                      <a:pt x="12" y="360"/>
                      <a:pt x="12" y="360"/>
                      <a:pt x="12" y="360"/>
                    </a:cubicBezTo>
                    <a:cubicBezTo>
                      <a:pt x="11" y="360"/>
                      <a:pt x="11" y="360"/>
                      <a:pt x="11" y="360"/>
                    </a:cubicBezTo>
                    <a:lnTo>
                      <a:pt x="10" y="362"/>
                    </a:lnTo>
                    <a:close/>
                    <a:moveTo>
                      <a:pt x="15" y="370"/>
                    </a:moveTo>
                    <a:cubicBezTo>
                      <a:pt x="16" y="368"/>
                      <a:pt x="16" y="368"/>
                      <a:pt x="16" y="368"/>
                    </a:cubicBezTo>
                    <a:cubicBezTo>
                      <a:pt x="16" y="368"/>
                      <a:pt x="16" y="368"/>
                      <a:pt x="16" y="368"/>
                    </a:cubicBezTo>
                    <a:cubicBezTo>
                      <a:pt x="16" y="369"/>
                      <a:pt x="16" y="369"/>
                      <a:pt x="16" y="369"/>
                    </a:cubicBezTo>
                    <a:cubicBezTo>
                      <a:pt x="17" y="370"/>
                      <a:pt x="17" y="370"/>
                      <a:pt x="17" y="370"/>
                    </a:cubicBezTo>
                    <a:cubicBezTo>
                      <a:pt x="16" y="370"/>
                      <a:pt x="16" y="370"/>
                      <a:pt x="16" y="370"/>
                    </a:cubicBezTo>
                    <a:cubicBezTo>
                      <a:pt x="14" y="372"/>
                      <a:pt x="14" y="372"/>
                      <a:pt x="14" y="372"/>
                    </a:cubicBezTo>
                    <a:lnTo>
                      <a:pt x="15" y="370"/>
                    </a:lnTo>
                    <a:close/>
                    <a:moveTo>
                      <a:pt x="16" y="359"/>
                    </a:moveTo>
                    <a:cubicBezTo>
                      <a:pt x="16" y="361"/>
                      <a:pt x="16" y="361"/>
                      <a:pt x="16" y="361"/>
                    </a:cubicBezTo>
                    <a:cubicBezTo>
                      <a:pt x="16" y="362"/>
                      <a:pt x="16" y="362"/>
                      <a:pt x="16" y="362"/>
                    </a:cubicBezTo>
                    <a:cubicBezTo>
                      <a:pt x="14" y="359"/>
                      <a:pt x="14" y="359"/>
                      <a:pt x="14" y="359"/>
                    </a:cubicBezTo>
                    <a:cubicBezTo>
                      <a:pt x="14" y="359"/>
                      <a:pt x="14" y="359"/>
                      <a:pt x="14" y="359"/>
                    </a:cubicBezTo>
                    <a:cubicBezTo>
                      <a:pt x="15" y="358"/>
                      <a:pt x="15" y="358"/>
                      <a:pt x="15" y="358"/>
                    </a:cubicBezTo>
                    <a:cubicBezTo>
                      <a:pt x="16" y="357"/>
                      <a:pt x="16" y="357"/>
                      <a:pt x="16" y="357"/>
                    </a:cubicBezTo>
                    <a:lnTo>
                      <a:pt x="16" y="359"/>
                    </a:lnTo>
                    <a:close/>
                    <a:moveTo>
                      <a:pt x="14" y="348"/>
                    </a:moveTo>
                    <a:cubicBezTo>
                      <a:pt x="14" y="348"/>
                      <a:pt x="14" y="348"/>
                      <a:pt x="14" y="348"/>
                    </a:cubicBezTo>
                    <a:cubicBezTo>
                      <a:pt x="15" y="348"/>
                      <a:pt x="15" y="348"/>
                      <a:pt x="15" y="348"/>
                    </a:cubicBezTo>
                    <a:cubicBezTo>
                      <a:pt x="15" y="347"/>
                      <a:pt x="15" y="347"/>
                      <a:pt x="15" y="347"/>
                    </a:cubicBezTo>
                    <a:cubicBezTo>
                      <a:pt x="15" y="346"/>
                      <a:pt x="15" y="346"/>
                      <a:pt x="15" y="346"/>
                    </a:cubicBezTo>
                    <a:cubicBezTo>
                      <a:pt x="15" y="347"/>
                      <a:pt x="15" y="347"/>
                      <a:pt x="15" y="347"/>
                    </a:cubicBezTo>
                    <a:cubicBezTo>
                      <a:pt x="15" y="348"/>
                      <a:pt x="15" y="348"/>
                      <a:pt x="15" y="348"/>
                    </a:cubicBezTo>
                    <a:cubicBezTo>
                      <a:pt x="15" y="349"/>
                      <a:pt x="15" y="349"/>
                      <a:pt x="15" y="349"/>
                    </a:cubicBezTo>
                    <a:cubicBezTo>
                      <a:pt x="15" y="350"/>
                      <a:pt x="15" y="350"/>
                      <a:pt x="15" y="350"/>
                    </a:cubicBezTo>
                    <a:cubicBezTo>
                      <a:pt x="15" y="350"/>
                      <a:pt x="15" y="350"/>
                      <a:pt x="15" y="350"/>
                    </a:cubicBezTo>
                    <a:cubicBezTo>
                      <a:pt x="15" y="350"/>
                      <a:pt x="15" y="350"/>
                      <a:pt x="15" y="350"/>
                    </a:cubicBezTo>
                    <a:cubicBezTo>
                      <a:pt x="14" y="349"/>
                      <a:pt x="14" y="349"/>
                      <a:pt x="14" y="349"/>
                    </a:cubicBezTo>
                    <a:lnTo>
                      <a:pt x="14" y="348"/>
                    </a:lnTo>
                    <a:close/>
                    <a:moveTo>
                      <a:pt x="15" y="355"/>
                    </a:moveTo>
                    <a:cubicBezTo>
                      <a:pt x="13" y="357"/>
                      <a:pt x="13" y="357"/>
                      <a:pt x="13" y="357"/>
                    </a:cubicBezTo>
                    <a:cubicBezTo>
                      <a:pt x="13" y="358"/>
                      <a:pt x="13" y="358"/>
                      <a:pt x="13" y="358"/>
                    </a:cubicBezTo>
                    <a:cubicBezTo>
                      <a:pt x="11" y="355"/>
                      <a:pt x="11" y="355"/>
                      <a:pt x="11" y="355"/>
                    </a:cubicBezTo>
                    <a:cubicBezTo>
                      <a:pt x="12" y="355"/>
                      <a:pt x="12" y="355"/>
                      <a:pt x="12" y="355"/>
                    </a:cubicBezTo>
                    <a:lnTo>
                      <a:pt x="15" y="355"/>
                    </a:lnTo>
                    <a:close/>
                    <a:moveTo>
                      <a:pt x="11" y="344"/>
                    </a:moveTo>
                    <a:cubicBezTo>
                      <a:pt x="13" y="344"/>
                      <a:pt x="13" y="344"/>
                      <a:pt x="13" y="344"/>
                    </a:cubicBezTo>
                    <a:cubicBezTo>
                      <a:pt x="12" y="345"/>
                      <a:pt x="12" y="345"/>
                      <a:pt x="12" y="345"/>
                    </a:cubicBezTo>
                    <a:cubicBezTo>
                      <a:pt x="12" y="346"/>
                      <a:pt x="12" y="346"/>
                      <a:pt x="12" y="346"/>
                    </a:cubicBezTo>
                    <a:cubicBezTo>
                      <a:pt x="12" y="346"/>
                      <a:pt x="12" y="346"/>
                      <a:pt x="12" y="346"/>
                    </a:cubicBezTo>
                    <a:cubicBezTo>
                      <a:pt x="12" y="346"/>
                      <a:pt x="12" y="346"/>
                      <a:pt x="12" y="346"/>
                    </a:cubicBezTo>
                    <a:cubicBezTo>
                      <a:pt x="12" y="346"/>
                      <a:pt x="12" y="346"/>
                      <a:pt x="12" y="346"/>
                    </a:cubicBezTo>
                    <a:cubicBezTo>
                      <a:pt x="11" y="345"/>
                      <a:pt x="11" y="345"/>
                      <a:pt x="11" y="345"/>
                    </a:cubicBezTo>
                    <a:cubicBezTo>
                      <a:pt x="10" y="344"/>
                      <a:pt x="10" y="344"/>
                      <a:pt x="10" y="344"/>
                    </a:cubicBezTo>
                    <a:lnTo>
                      <a:pt x="11" y="344"/>
                    </a:lnTo>
                    <a:close/>
                    <a:moveTo>
                      <a:pt x="11" y="348"/>
                    </a:moveTo>
                    <a:cubicBezTo>
                      <a:pt x="11" y="348"/>
                      <a:pt x="11" y="348"/>
                      <a:pt x="11" y="348"/>
                    </a:cubicBezTo>
                    <a:cubicBezTo>
                      <a:pt x="10" y="349"/>
                      <a:pt x="10" y="349"/>
                      <a:pt x="10" y="349"/>
                    </a:cubicBezTo>
                    <a:cubicBezTo>
                      <a:pt x="10" y="350"/>
                      <a:pt x="10" y="350"/>
                      <a:pt x="10" y="350"/>
                    </a:cubicBezTo>
                    <a:cubicBezTo>
                      <a:pt x="10" y="348"/>
                      <a:pt x="10" y="348"/>
                      <a:pt x="10" y="348"/>
                    </a:cubicBezTo>
                    <a:cubicBezTo>
                      <a:pt x="10" y="348"/>
                      <a:pt x="10" y="348"/>
                      <a:pt x="10" y="348"/>
                    </a:cubicBezTo>
                    <a:cubicBezTo>
                      <a:pt x="10" y="346"/>
                      <a:pt x="10" y="346"/>
                      <a:pt x="10" y="346"/>
                    </a:cubicBezTo>
                    <a:lnTo>
                      <a:pt x="11" y="348"/>
                    </a:lnTo>
                    <a:close/>
                    <a:moveTo>
                      <a:pt x="9" y="375"/>
                    </a:moveTo>
                    <a:cubicBezTo>
                      <a:pt x="8" y="375"/>
                      <a:pt x="8" y="375"/>
                      <a:pt x="8" y="375"/>
                    </a:cubicBezTo>
                    <a:cubicBezTo>
                      <a:pt x="5" y="375"/>
                      <a:pt x="5" y="375"/>
                      <a:pt x="5" y="375"/>
                    </a:cubicBezTo>
                    <a:cubicBezTo>
                      <a:pt x="7" y="374"/>
                      <a:pt x="7" y="374"/>
                      <a:pt x="7" y="374"/>
                    </a:cubicBezTo>
                    <a:cubicBezTo>
                      <a:pt x="7" y="373"/>
                      <a:pt x="7" y="373"/>
                      <a:pt x="7" y="373"/>
                    </a:cubicBezTo>
                    <a:cubicBezTo>
                      <a:pt x="8" y="373"/>
                      <a:pt x="8" y="373"/>
                      <a:pt x="8" y="373"/>
                    </a:cubicBezTo>
                    <a:cubicBezTo>
                      <a:pt x="9" y="372"/>
                      <a:pt x="9" y="372"/>
                      <a:pt x="9" y="372"/>
                    </a:cubicBezTo>
                    <a:cubicBezTo>
                      <a:pt x="10" y="374"/>
                      <a:pt x="10" y="374"/>
                      <a:pt x="10" y="374"/>
                    </a:cubicBezTo>
                    <a:cubicBezTo>
                      <a:pt x="10" y="375"/>
                      <a:pt x="10" y="375"/>
                      <a:pt x="10" y="375"/>
                    </a:cubicBezTo>
                    <a:lnTo>
                      <a:pt x="9" y="375"/>
                    </a:lnTo>
                    <a:close/>
                    <a:moveTo>
                      <a:pt x="12" y="367"/>
                    </a:moveTo>
                    <a:cubicBezTo>
                      <a:pt x="11" y="368"/>
                      <a:pt x="11" y="368"/>
                      <a:pt x="11" y="368"/>
                    </a:cubicBezTo>
                    <a:cubicBezTo>
                      <a:pt x="10" y="366"/>
                      <a:pt x="10" y="366"/>
                      <a:pt x="10" y="366"/>
                    </a:cubicBezTo>
                    <a:cubicBezTo>
                      <a:pt x="11" y="366"/>
                      <a:pt x="11" y="366"/>
                      <a:pt x="11" y="366"/>
                    </a:cubicBezTo>
                    <a:cubicBezTo>
                      <a:pt x="13" y="366"/>
                      <a:pt x="13" y="366"/>
                      <a:pt x="13" y="366"/>
                    </a:cubicBezTo>
                    <a:cubicBezTo>
                      <a:pt x="14" y="366"/>
                      <a:pt x="14" y="366"/>
                      <a:pt x="14" y="366"/>
                    </a:cubicBezTo>
                    <a:cubicBezTo>
                      <a:pt x="14" y="366"/>
                      <a:pt x="14" y="366"/>
                      <a:pt x="14" y="366"/>
                    </a:cubicBezTo>
                    <a:lnTo>
                      <a:pt x="12" y="367"/>
                    </a:lnTo>
                    <a:close/>
                    <a:moveTo>
                      <a:pt x="16" y="375"/>
                    </a:moveTo>
                    <a:cubicBezTo>
                      <a:pt x="15" y="375"/>
                      <a:pt x="15" y="375"/>
                      <a:pt x="15" y="375"/>
                    </a:cubicBezTo>
                    <a:cubicBezTo>
                      <a:pt x="14" y="375"/>
                      <a:pt x="14" y="375"/>
                      <a:pt x="14" y="375"/>
                    </a:cubicBezTo>
                    <a:cubicBezTo>
                      <a:pt x="14" y="374"/>
                      <a:pt x="14" y="374"/>
                      <a:pt x="14" y="374"/>
                    </a:cubicBezTo>
                    <a:cubicBezTo>
                      <a:pt x="15" y="374"/>
                      <a:pt x="15" y="374"/>
                      <a:pt x="15" y="374"/>
                    </a:cubicBezTo>
                    <a:cubicBezTo>
                      <a:pt x="17" y="372"/>
                      <a:pt x="17" y="372"/>
                      <a:pt x="17" y="372"/>
                    </a:cubicBezTo>
                    <a:cubicBezTo>
                      <a:pt x="18" y="375"/>
                      <a:pt x="18" y="375"/>
                      <a:pt x="18" y="375"/>
                    </a:cubicBezTo>
                    <a:lnTo>
                      <a:pt x="16" y="375"/>
                    </a:lnTo>
                    <a:close/>
                    <a:moveTo>
                      <a:pt x="18" y="362"/>
                    </a:moveTo>
                    <a:cubicBezTo>
                      <a:pt x="18" y="361"/>
                      <a:pt x="18" y="361"/>
                      <a:pt x="18" y="361"/>
                    </a:cubicBezTo>
                    <a:cubicBezTo>
                      <a:pt x="17" y="357"/>
                      <a:pt x="17" y="357"/>
                      <a:pt x="17" y="357"/>
                    </a:cubicBezTo>
                    <a:cubicBezTo>
                      <a:pt x="19" y="359"/>
                      <a:pt x="19" y="359"/>
                      <a:pt x="19" y="359"/>
                    </a:cubicBezTo>
                    <a:cubicBezTo>
                      <a:pt x="18" y="361"/>
                      <a:pt x="18" y="361"/>
                      <a:pt x="18" y="361"/>
                    </a:cubicBezTo>
                    <a:lnTo>
                      <a:pt x="18" y="362"/>
                    </a:lnTo>
                    <a:close/>
                    <a:moveTo>
                      <a:pt x="19" y="364"/>
                    </a:moveTo>
                    <a:cubicBezTo>
                      <a:pt x="18" y="364"/>
                      <a:pt x="18" y="364"/>
                      <a:pt x="18" y="364"/>
                    </a:cubicBezTo>
                    <a:cubicBezTo>
                      <a:pt x="19" y="363"/>
                      <a:pt x="19" y="363"/>
                      <a:pt x="19" y="363"/>
                    </a:cubicBezTo>
                    <a:cubicBezTo>
                      <a:pt x="19" y="362"/>
                      <a:pt x="19" y="362"/>
                      <a:pt x="19" y="362"/>
                    </a:cubicBezTo>
                    <a:cubicBezTo>
                      <a:pt x="20" y="361"/>
                      <a:pt x="20" y="361"/>
                      <a:pt x="20" y="361"/>
                    </a:cubicBezTo>
                    <a:cubicBezTo>
                      <a:pt x="22" y="364"/>
                      <a:pt x="22" y="364"/>
                      <a:pt x="22" y="364"/>
                    </a:cubicBezTo>
                    <a:cubicBezTo>
                      <a:pt x="21" y="364"/>
                      <a:pt x="21" y="364"/>
                      <a:pt x="21" y="364"/>
                    </a:cubicBezTo>
                    <a:lnTo>
                      <a:pt x="19" y="3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1" name="任意多边形: 形状 100">
                <a:extLst>
                  <a:ext uri="{FF2B5EF4-FFF2-40B4-BE49-F238E27FC236}">
                    <a16:creationId xmlns:a16="http://schemas.microsoft.com/office/drawing/2014/main" id="{296BCD8B-AA8B-42DB-9A88-C1B08DAE9E81}"/>
                  </a:ext>
                </a:extLst>
              </p:cNvPr>
              <p:cNvSpPr/>
              <p:nvPr/>
            </p:nvSpPr>
            <p:spPr bwMode="auto">
              <a:xfrm>
                <a:off x="2650" y="568"/>
                <a:ext cx="4" cy="8"/>
              </a:xfrm>
              <a:custGeom>
                <a:avLst/>
                <a:gdLst>
                  <a:gd name="T0" fmla="*/ 0 w 4"/>
                  <a:gd name="T1" fmla="*/ 8 h 8"/>
                  <a:gd name="T2" fmla="*/ 0 w 4"/>
                  <a:gd name="T3" fmla="*/ 5 h 8"/>
                  <a:gd name="T4" fmla="*/ 0 w 4"/>
                  <a:gd name="T5" fmla="*/ 3 h 8"/>
                  <a:gd name="T6" fmla="*/ 0 w 4"/>
                  <a:gd name="T7" fmla="*/ 1 h 8"/>
                  <a:gd name="T8" fmla="*/ 0 w 4"/>
                  <a:gd name="T9" fmla="*/ 0 h 8"/>
                  <a:gd name="T10" fmla="*/ 2 w 4"/>
                  <a:gd name="T11" fmla="*/ 3 h 8"/>
                  <a:gd name="T12" fmla="*/ 4 w 4"/>
                  <a:gd name="T13" fmla="*/ 5 h 8"/>
                  <a:gd name="T14" fmla="*/ 2 w 4"/>
                  <a:gd name="T15" fmla="*/ 5 h 8"/>
                  <a:gd name="T16" fmla="*/ 2 w 4"/>
                  <a:gd name="T17" fmla="*/ 6 h 8"/>
                  <a:gd name="T18" fmla="*/ 0 w 4"/>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8">
                    <a:moveTo>
                      <a:pt x="0" y="8"/>
                    </a:moveTo>
                    <a:lnTo>
                      <a:pt x="0" y="5"/>
                    </a:lnTo>
                    <a:lnTo>
                      <a:pt x="0" y="3"/>
                    </a:lnTo>
                    <a:lnTo>
                      <a:pt x="0" y="1"/>
                    </a:lnTo>
                    <a:lnTo>
                      <a:pt x="0" y="0"/>
                    </a:lnTo>
                    <a:lnTo>
                      <a:pt x="2" y="3"/>
                    </a:lnTo>
                    <a:lnTo>
                      <a:pt x="4" y="5"/>
                    </a:lnTo>
                    <a:lnTo>
                      <a:pt x="2" y="5"/>
                    </a:lnTo>
                    <a:lnTo>
                      <a:pt x="2" y="6"/>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2" name="任意多边形: 形状 101">
                <a:extLst>
                  <a:ext uri="{FF2B5EF4-FFF2-40B4-BE49-F238E27FC236}">
                    <a16:creationId xmlns:a16="http://schemas.microsoft.com/office/drawing/2014/main" id="{008500F1-3E1F-4350-9739-2339DDAEF820}"/>
                  </a:ext>
                </a:extLst>
              </p:cNvPr>
              <p:cNvSpPr/>
              <p:nvPr/>
            </p:nvSpPr>
            <p:spPr bwMode="auto">
              <a:xfrm>
                <a:off x="2263" y="362"/>
                <a:ext cx="309" cy="258"/>
              </a:xfrm>
              <a:custGeom>
                <a:avLst/>
                <a:gdLst>
                  <a:gd name="T0" fmla="*/ 8 w 190"/>
                  <a:gd name="T1" fmla="*/ 158 h 158"/>
                  <a:gd name="T2" fmla="*/ 59 w 190"/>
                  <a:gd name="T3" fmla="*/ 158 h 158"/>
                  <a:gd name="T4" fmla="*/ 88 w 190"/>
                  <a:gd name="T5" fmla="*/ 117 h 158"/>
                  <a:gd name="T6" fmla="*/ 88 w 190"/>
                  <a:gd name="T7" fmla="*/ 158 h 158"/>
                  <a:gd name="T8" fmla="*/ 127 w 190"/>
                  <a:gd name="T9" fmla="*/ 158 h 158"/>
                  <a:gd name="T10" fmla="*/ 129 w 190"/>
                  <a:gd name="T11" fmla="*/ 155 h 158"/>
                  <a:gd name="T12" fmla="*/ 164 w 190"/>
                  <a:gd name="T13" fmla="*/ 78 h 158"/>
                  <a:gd name="T14" fmla="*/ 182 w 190"/>
                  <a:gd name="T15" fmla="*/ 6 h 158"/>
                  <a:gd name="T16" fmla="*/ 0 w 190"/>
                  <a:gd name="T17" fmla="*/ 95 h 158"/>
                  <a:gd name="T18" fmla="*/ 3 w 190"/>
                  <a:gd name="T19" fmla="*/ 114 h 158"/>
                  <a:gd name="T20" fmla="*/ 8 w 190"/>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0" h="158">
                    <a:moveTo>
                      <a:pt x="8" y="158"/>
                    </a:moveTo>
                    <a:cubicBezTo>
                      <a:pt x="25" y="158"/>
                      <a:pt x="42" y="158"/>
                      <a:pt x="59" y="158"/>
                    </a:cubicBezTo>
                    <a:cubicBezTo>
                      <a:pt x="68" y="144"/>
                      <a:pt x="78" y="130"/>
                      <a:pt x="88" y="117"/>
                    </a:cubicBezTo>
                    <a:cubicBezTo>
                      <a:pt x="88" y="158"/>
                      <a:pt x="88" y="158"/>
                      <a:pt x="88" y="158"/>
                    </a:cubicBezTo>
                    <a:cubicBezTo>
                      <a:pt x="101" y="158"/>
                      <a:pt x="114" y="158"/>
                      <a:pt x="127" y="158"/>
                    </a:cubicBezTo>
                    <a:cubicBezTo>
                      <a:pt x="128" y="157"/>
                      <a:pt x="128" y="156"/>
                      <a:pt x="129" y="155"/>
                    </a:cubicBezTo>
                    <a:cubicBezTo>
                      <a:pt x="141" y="130"/>
                      <a:pt x="154" y="103"/>
                      <a:pt x="164" y="78"/>
                    </a:cubicBezTo>
                    <a:cubicBezTo>
                      <a:pt x="180" y="40"/>
                      <a:pt x="190" y="9"/>
                      <a:pt x="182" y="6"/>
                    </a:cubicBezTo>
                    <a:cubicBezTo>
                      <a:pt x="165" y="0"/>
                      <a:pt x="98" y="58"/>
                      <a:pt x="0" y="95"/>
                    </a:cubicBezTo>
                    <a:cubicBezTo>
                      <a:pt x="1" y="102"/>
                      <a:pt x="2" y="108"/>
                      <a:pt x="3" y="114"/>
                    </a:cubicBezTo>
                    <a:cubicBezTo>
                      <a:pt x="5" y="129"/>
                      <a:pt x="6" y="144"/>
                      <a:pt x="8" y="1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3" name="任意多边形: 形状 102">
                <a:extLst>
                  <a:ext uri="{FF2B5EF4-FFF2-40B4-BE49-F238E27FC236}">
                    <a16:creationId xmlns:a16="http://schemas.microsoft.com/office/drawing/2014/main" id="{6C984884-59E2-4ABC-BE0F-BF6549C7F031}"/>
                  </a:ext>
                </a:extLst>
              </p:cNvPr>
              <p:cNvSpPr/>
              <p:nvPr/>
            </p:nvSpPr>
            <p:spPr bwMode="auto">
              <a:xfrm>
                <a:off x="1140" y="226"/>
                <a:ext cx="2" cy="16"/>
              </a:xfrm>
              <a:custGeom>
                <a:avLst/>
                <a:gdLst>
                  <a:gd name="T0" fmla="*/ 1 w 1"/>
                  <a:gd name="T1" fmla="*/ 10 h 10"/>
                  <a:gd name="T2" fmla="*/ 0 w 1"/>
                  <a:gd name="T3" fmla="*/ 9 h 10"/>
                  <a:gd name="T4" fmla="*/ 0 w 1"/>
                  <a:gd name="T5" fmla="*/ 9 h 10"/>
                  <a:gd name="T6" fmla="*/ 0 w 1"/>
                  <a:gd name="T7" fmla="*/ 2 h 10"/>
                  <a:gd name="T8" fmla="*/ 0 w 1"/>
                  <a:gd name="T9" fmla="*/ 2 h 10"/>
                  <a:gd name="T10" fmla="*/ 0 w 1"/>
                  <a:gd name="T11" fmla="*/ 0 h 10"/>
                  <a:gd name="T12" fmla="*/ 1 w 1"/>
                  <a:gd name="T13" fmla="*/ 0 h 10"/>
                  <a:gd name="T14" fmla="*/ 1 w 1"/>
                  <a:gd name="T15" fmla="*/ 1 h 10"/>
                  <a:gd name="T16" fmla="*/ 1 w 1"/>
                  <a:gd name="T17" fmla="*/ 2 h 10"/>
                  <a:gd name="T18" fmla="*/ 1 w 1"/>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0">
                    <a:moveTo>
                      <a:pt x="1" y="10"/>
                    </a:moveTo>
                    <a:cubicBezTo>
                      <a:pt x="1" y="10"/>
                      <a:pt x="1" y="9"/>
                      <a:pt x="0" y="9"/>
                    </a:cubicBezTo>
                    <a:cubicBezTo>
                      <a:pt x="0" y="9"/>
                      <a:pt x="0" y="9"/>
                      <a:pt x="0" y="9"/>
                    </a:cubicBezTo>
                    <a:cubicBezTo>
                      <a:pt x="0" y="2"/>
                      <a:pt x="0" y="2"/>
                      <a:pt x="0" y="2"/>
                    </a:cubicBezTo>
                    <a:cubicBezTo>
                      <a:pt x="0" y="2"/>
                      <a:pt x="0" y="2"/>
                      <a:pt x="0" y="2"/>
                    </a:cubicBezTo>
                    <a:cubicBezTo>
                      <a:pt x="0" y="1"/>
                      <a:pt x="0" y="1"/>
                      <a:pt x="0" y="0"/>
                    </a:cubicBezTo>
                    <a:cubicBezTo>
                      <a:pt x="0" y="0"/>
                      <a:pt x="1" y="0"/>
                      <a:pt x="1" y="0"/>
                    </a:cubicBezTo>
                    <a:cubicBezTo>
                      <a:pt x="1" y="0"/>
                      <a:pt x="1" y="0"/>
                      <a:pt x="1" y="1"/>
                    </a:cubicBezTo>
                    <a:cubicBezTo>
                      <a:pt x="1" y="1"/>
                      <a:pt x="1" y="2"/>
                      <a:pt x="1" y="2"/>
                    </a:cubicBezTo>
                    <a:lnTo>
                      <a:pt x="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4" name="任意多边形: 形状 103">
                <a:extLst>
                  <a:ext uri="{FF2B5EF4-FFF2-40B4-BE49-F238E27FC236}">
                    <a16:creationId xmlns:a16="http://schemas.microsoft.com/office/drawing/2014/main" id="{4560DD70-B36A-4EE3-B747-FC4882193D7A}"/>
                  </a:ext>
                </a:extLst>
              </p:cNvPr>
              <p:cNvSpPr/>
              <p:nvPr/>
            </p:nvSpPr>
            <p:spPr bwMode="auto">
              <a:xfrm>
                <a:off x="2628" y="583"/>
                <a:ext cx="6" cy="4"/>
              </a:xfrm>
              <a:custGeom>
                <a:avLst/>
                <a:gdLst>
                  <a:gd name="T0" fmla="*/ 0 w 6"/>
                  <a:gd name="T1" fmla="*/ 0 h 4"/>
                  <a:gd name="T2" fmla="*/ 1 w 6"/>
                  <a:gd name="T3" fmla="*/ 0 h 4"/>
                  <a:gd name="T4" fmla="*/ 3 w 6"/>
                  <a:gd name="T5" fmla="*/ 0 h 4"/>
                  <a:gd name="T6" fmla="*/ 4 w 6"/>
                  <a:gd name="T7" fmla="*/ 0 h 4"/>
                  <a:gd name="T8" fmla="*/ 6 w 6"/>
                  <a:gd name="T9" fmla="*/ 0 h 4"/>
                  <a:gd name="T10" fmla="*/ 4 w 6"/>
                  <a:gd name="T11" fmla="*/ 1 h 4"/>
                  <a:gd name="T12" fmla="*/ 4 w 6"/>
                  <a:gd name="T13" fmla="*/ 1 h 4"/>
                  <a:gd name="T14" fmla="*/ 4 w 6"/>
                  <a:gd name="T15" fmla="*/ 3 h 4"/>
                  <a:gd name="T16" fmla="*/ 3 w 6"/>
                  <a:gd name="T17" fmla="*/ 4 h 4"/>
                  <a:gd name="T18" fmla="*/ 3 w 6"/>
                  <a:gd name="T19" fmla="*/ 4 h 4"/>
                  <a:gd name="T20" fmla="*/ 1 w 6"/>
                  <a:gd name="T21" fmla="*/ 3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1" y="0"/>
                    </a:lnTo>
                    <a:lnTo>
                      <a:pt x="3" y="0"/>
                    </a:lnTo>
                    <a:lnTo>
                      <a:pt x="4" y="0"/>
                    </a:lnTo>
                    <a:lnTo>
                      <a:pt x="6" y="0"/>
                    </a:lnTo>
                    <a:lnTo>
                      <a:pt x="4" y="1"/>
                    </a:lnTo>
                    <a:lnTo>
                      <a:pt x="4" y="1"/>
                    </a:lnTo>
                    <a:lnTo>
                      <a:pt x="4" y="3"/>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5" name="任意多边形: 形状 104">
                <a:extLst>
                  <a:ext uri="{FF2B5EF4-FFF2-40B4-BE49-F238E27FC236}">
                    <a16:creationId xmlns:a16="http://schemas.microsoft.com/office/drawing/2014/main" id="{16EFF2E5-CEFF-4E96-A54A-4BDE9610FF38}"/>
                  </a:ext>
                </a:extLst>
              </p:cNvPr>
              <p:cNvSpPr/>
              <p:nvPr/>
            </p:nvSpPr>
            <p:spPr bwMode="auto">
              <a:xfrm>
                <a:off x="2567" y="594"/>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0 w 7"/>
                  <a:gd name="T11" fmla="*/ 5 h 5"/>
                  <a:gd name="T12" fmla="*/ 0 w 7"/>
                  <a:gd name="T13" fmla="*/ 3 h 5"/>
                  <a:gd name="T14" fmla="*/ 2 w 7"/>
                  <a:gd name="T15" fmla="*/ 2 h 5"/>
                  <a:gd name="T16" fmla="*/ 4 w 7"/>
                  <a:gd name="T17" fmla="*/ 0 h 5"/>
                  <a:gd name="T18" fmla="*/ 4 w 7"/>
                  <a:gd name="T19" fmla="*/ 0 h 5"/>
                  <a:gd name="T20" fmla="*/ 4 w 7"/>
                  <a:gd name="T21" fmla="*/ 2 h 5"/>
                  <a:gd name="T22" fmla="*/ 7 w 7"/>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7" y="5"/>
                    </a:moveTo>
                    <a:lnTo>
                      <a:pt x="5" y="5"/>
                    </a:lnTo>
                    <a:lnTo>
                      <a:pt x="2" y="5"/>
                    </a:lnTo>
                    <a:lnTo>
                      <a:pt x="0" y="5"/>
                    </a:lnTo>
                    <a:lnTo>
                      <a:pt x="0" y="5"/>
                    </a:lnTo>
                    <a:lnTo>
                      <a:pt x="0" y="5"/>
                    </a:lnTo>
                    <a:lnTo>
                      <a:pt x="0" y="3"/>
                    </a:lnTo>
                    <a:lnTo>
                      <a:pt x="2" y="2"/>
                    </a:lnTo>
                    <a:lnTo>
                      <a:pt x="4" y="0"/>
                    </a:lnTo>
                    <a:lnTo>
                      <a:pt x="4" y="0"/>
                    </a:lnTo>
                    <a:lnTo>
                      <a:pt x="4" y="2"/>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6" name="任意多边形: 形状 105">
                <a:extLst>
                  <a:ext uri="{FF2B5EF4-FFF2-40B4-BE49-F238E27FC236}">
                    <a16:creationId xmlns:a16="http://schemas.microsoft.com/office/drawing/2014/main" id="{C3402AB3-996D-40F5-A8FC-446CA965B6CA}"/>
                  </a:ext>
                </a:extLst>
              </p:cNvPr>
              <p:cNvSpPr/>
              <p:nvPr/>
            </p:nvSpPr>
            <p:spPr bwMode="auto">
              <a:xfrm>
                <a:off x="2616" y="448"/>
                <a:ext cx="3" cy="10"/>
              </a:xfrm>
              <a:custGeom>
                <a:avLst/>
                <a:gdLst>
                  <a:gd name="T0" fmla="*/ 3 w 3"/>
                  <a:gd name="T1" fmla="*/ 5 h 10"/>
                  <a:gd name="T2" fmla="*/ 2 w 3"/>
                  <a:gd name="T3" fmla="*/ 7 h 10"/>
                  <a:gd name="T4" fmla="*/ 2 w 3"/>
                  <a:gd name="T5" fmla="*/ 10 h 10"/>
                  <a:gd name="T6" fmla="*/ 0 w 3"/>
                  <a:gd name="T7" fmla="*/ 10 h 10"/>
                  <a:gd name="T8" fmla="*/ 0 w 3"/>
                  <a:gd name="T9" fmla="*/ 9 h 10"/>
                  <a:gd name="T10" fmla="*/ 0 w 3"/>
                  <a:gd name="T11" fmla="*/ 5 h 10"/>
                  <a:gd name="T12" fmla="*/ 0 w 3"/>
                  <a:gd name="T13" fmla="*/ 2 h 10"/>
                  <a:gd name="T14" fmla="*/ 0 w 3"/>
                  <a:gd name="T15" fmla="*/ 0 h 10"/>
                  <a:gd name="T16" fmla="*/ 2 w 3"/>
                  <a:gd name="T17" fmla="*/ 2 h 10"/>
                  <a:gd name="T18" fmla="*/ 3 w 3"/>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5"/>
                    </a:moveTo>
                    <a:lnTo>
                      <a:pt x="2" y="7"/>
                    </a:lnTo>
                    <a:lnTo>
                      <a:pt x="2" y="10"/>
                    </a:lnTo>
                    <a:lnTo>
                      <a:pt x="0" y="10"/>
                    </a:lnTo>
                    <a:lnTo>
                      <a:pt x="0" y="9"/>
                    </a:lnTo>
                    <a:lnTo>
                      <a:pt x="0" y="5"/>
                    </a:lnTo>
                    <a:lnTo>
                      <a:pt x="0" y="2"/>
                    </a:lnTo>
                    <a:lnTo>
                      <a:pt x="0" y="0"/>
                    </a:lnTo>
                    <a:lnTo>
                      <a:pt x="2" y="2"/>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7" name="任意多边形: 形状 106">
                <a:extLst>
                  <a:ext uri="{FF2B5EF4-FFF2-40B4-BE49-F238E27FC236}">
                    <a16:creationId xmlns:a16="http://schemas.microsoft.com/office/drawing/2014/main" id="{0D37ECBE-C112-4C5F-A44A-E5F3FB670302}"/>
                  </a:ext>
                </a:extLst>
              </p:cNvPr>
              <p:cNvSpPr/>
              <p:nvPr/>
            </p:nvSpPr>
            <p:spPr bwMode="auto">
              <a:xfrm>
                <a:off x="2628" y="251"/>
                <a:ext cx="3" cy="6"/>
              </a:xfrm>
              <a:custGeom>
                <a:avLst/>
                <a:gdLst>
                  <a:gd name="T0" fmla="*/ 3 w 3"/>
                  <a:gd name="T1" fmla="*/ 6 h 6"/>
                  <a:gd name="T2" fmla="*/ 0 w 3"/>
                  <a:gd name="T3" fmla="*/ 3 h 6"/>
                  <a:gd name="T4" fmla="*/ 0 w 3"/>
                  <a:gd name="T5" fmla="*/ 1 h 6"/>
                  <a:gd name="T6" fmla="*/ 1 w 3"/>
                  <a:gd name="T7" fmla="*/ 1 h 6"/>
                  <a:gd name="T8" fmla="*/ 1 w 3"/>
                  <a:gd name="T9" fmla="*/ 0 h 6"/>
                  <a:gd name="T10" fmla="*/ 1 w 3"/>
                  <a:gd name="T11" fmla="*/ 1 h 6"/>
                  <a:gd name="T12" fmla="*/ 1 w 3"/>
                  <a:gd name="T13" fmla="*/ 5 h 6"/>
                  <a:gd name="T14" fmla="*/ 3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6"/>
                    </a:moveTo>
                    <a:lnTo>
                      <a:pt x="0" y="3"/>
                    </a:lnTo>
                    <a:lnTo>
                      <a:pt x="0" y="1"/>
                    </a:lnTo>
                    <a:lnTo>
                      <a:pt x="1" y="1"/>
                    </a:lnTo>
                    <a:lnTo>
                      <a:pt x="1" y="0"/>
                    </a:lnTo>
                    <a:lnTo>
                      <a:pt x="1" y="1"/>
                    </a:lnTo>
                    <a:lnTo>
                      <a:pt x="1"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8" name="任意多边形: 形状 107">
                <a:extLst>
                  <a:ext uri="{FF2B5EF4-FFF2-40B4-BE49-F238E27FC236}">
                    <a16:creationId xmlns:a16="http://schemas.microsoft.com/office/drawing/2014/main" id="{C337282C-EF36-4938-AE6F-2D01AF533D19}"/>
                  </a:ext>
                </a:extLst>
              </p:cNvPr>
              <p:cNvSpPr/>
              <p:nvPr/>
            </p:nvSpPr>
            <p:spPr bwMode="auto">
              <a:xfrm>
                <a:off x="2623" y="256"/>
                <a:ext cx="6" cy="3"/>
              </a:xfrm>
              <a:custGeom>
                <a:avLst/>
                <a:gdLst>
                  <a:gd name="T0" fmla="*/ 3 w 6"/>
                  <a:gd name="T1" fmla="*/ 0 h 3"/>
                  <a:gd name="T2" fmla="*/ 6 w 6"/>
                  <a:gd name="T3" fmla="*/ 3 h 3"/>
                  <a:gd name="T4" fmla="*/ 5 w 6"/>
                  <a:gd name="T5" fmla="*/ 3 h 3"/>
                  <a:gd name="T6" fmla="*/ 1 w 6"/>
                  <a:gd name="T7" fmla="*/ 3 h 3"/>
                  <a:gd name="T8" fmla="*/ 0 w 6"/>
                  <a:gd name="T9" fmla="*/ 3 h 3"/>
                  <a:gd name="T10" fmla="*/ 1 w 6"/>
                  <a:gd name="T11" fmla="*/ 3 h 3"/>
                  <a:gd name="T12" fmla="*/ 3 w 6"/>
                  <a:gd name="T13" fmla="*/ 1 h 3"/>
                  <a:gd name="T14" fmla="*/ 3 w 6"/>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3">
                    <a:moveTo>
                      <a:pt x="3" y="0"/>
                    </a:moveTo>
                    <a:lnTo>
                      <a:pt x="6" y="3"/>
                    </a:lnTo>
                    <a:lnTo>
                      <a:pt x="5" y="3"/>
                    </a:lnTo>
                    <a:lnTo>
                      <a:pt x="1" y="3"/>
                    </a:lnTo>
                    <a:lnTo>
                      <a:pt x="0" y="3"/>
                    </a:lnTo>
                    <a:lnTo>
                      <a:pt x="1" y="3"/>
                    </a:lnTo>
                    <a:lnTo>
                      <a:pt x="3" y="1"/>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09" name="任意多边形: 形状 108">
                <a:extLst>
                  <a:ext uri="{FF2B5EF4-FFF2-40B4-BE49-F238E27FC236}">
                    <a16:creationId xmlns:a16="http://schemas.microsoft.com/office/drawing/2014/main" id="{E69D4282-37F4-47CF-935A-2C3733499D03}"/>
                  </a:ext>
                </a:extLst>
              </p:cNvPr>
              <p:cNvSpPr/>
              <p:nvPr/>
            </p:nvSpPr>
            <p:spPr bwMode="auto">
              <a:xfrm>
                <a:off x="2611" y="179"/>
                <a:ext cx="7" cy="3"/>
              </a:xfrm>
              <a:custGeom>
                <a:avLst/>
                <a:gdLst>
                  <a:gd name="T0" fmla="*/ 4 w 7"/>
                  <a:gd name="T1" fmla="*/ 0 h 3"/>
                  <a:gd name="T2" fmla="*/ 7 w 7"/>
                  <a:gd name="T3" fmla="*/ 3 h 3"/>
                  <a:gd name="T4" fmla="*/ 7 w 7"/>
                  <a:gd name="T5" fmla="*/ 3 h 3"/>
                  <a:gd name="T6" fmla="*/ 0 w 7"/>
                  <a:gd name="T7" fmla="*/ 3 h 3"/>
                  <a:gd name="T8" fmla="*/ 0 w 7"/>
                  <a:gd name="T9" fmla="*/ 3 h 3"/>
                  <a:gd name="T10" fmla="*/ 0 w 7"/>
                  <a:gd name="T11" fmla="*/ 3 h 3"/>
                  <a:gd name="T12" fmla="*/ 4 w 7"/>
                  <a:gd name="T13" fmla="*/ 0 h 3"/>
                  <a:gd name="T14" fmla="*/ 4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4" y="0"/>
                    </a:moveTo>
                    <a:lnTo>
                      <a:pt x="7" y="3"/>
                    </a:lnTo>
                    <a:lnTo>
                      <a:pt x="7" y="3"/>
                    </a:lnTo>
                    <a:lnTo>
                      <a:pt x="0" y="3"/>
                    </a:lnTo>
                    <a:lnTo>
                      <a:pt x="0" y="3"/>
                    </a:lnTo>
                    <a:lnTo>
                      <a:pt x="0" y="3"/>
                    </a:lnTo>
                    <a:lnTo>
                      <a:pt x="4"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0" name="任意多边形: 形状 109">
                <a:extLst>
                  <a:ext uri="{FF2B5EF4-FFF2-40B4-BE49-F238E27FC236}">
                    <a16:creationId xmlns:a16="http://schemas.microsoft.com/office/drawing/2014/main" id="{4F073D71-1BC8-4D5C-81F9-CF8624C84A2C}"/>
                  </a:ext>
                </a:extLst>
              </p:cNvPr>
              <p:cNvSpPr/>
              <p:nvPr/>
            </p:nvSpPr>
            <p:spPr bwMode="auto">
              <a:xfrm>
                <a:off x="2611" y="195"/>
                <a:ext cx="7" cy="5"/>
              </a:xfrm>
              <a:custGeom>
                <a:avLst/>
                <a:gdLst>
                  <a:gd name="T0" fmla="*/ 4 w 7"/>
                  <a:gd name="T1" fmla="*/ 0 h 5"/>
                  <a:gd name="T2" fmla="*/ 7 w 7"/>
                  <a:gd name="T3" fmla="*/ 5 h 5"/>
                  <a:gd name="T4" fmla="*/ 7 w 7"/>
                  <a:gd name="T5" fmla="*/ 5 h 5"/>
                  <a:gd name="T6" fmla="*/ 0 w 7"/>
                  <a:gd name="T7" fmla="*/ 5 h 5"/>
                  <a:gd name="T8" fmla="*/ 0 w 7"/>
                  <a:gd name="T9" fmla="*/ 5 h 5"/>
                  <a:gd name="T10" fmla="*/ 0 w 7"/>
                  <a:gd name="T11" fmla="*/ 5 h 5"/>
                  <a:gd name="T12" fmla="*/ 2 w 7"/>
                  <a:gd name="T13" fmla="*/ 2 h 5"/>
                  <a:gd name="T14" fmla="*/ 4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0"/>
                    </a:moveTo>
                    <a:lnTo>
                      <a:pt x="7" y="5"/>
                    </a:lnTo>
                    <a:lnTo>
                      <a:pt x="7" y="5"/>
                    </a:lnTo>
                    <a:lnTo>
                      <a:pt x="0" y="5"/>
                    </a:lnTo>
                    <a:lnTo>
                      <a:pt x="0" y="5"/>
                    </a:lnTo>
                    <a:lnTo>
                      <a:pt x="0" y="5"/>
                    </a:lnTo>
                    <a:lnTo>
                      <a:pt x="2" y="2"/>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1" name="任意多边形: 形状 110">
                <a:extLst>
                  <a:ext uri="{FF2B5EF4-FFF2-40B4-BE49-F238E27FC236}">
                    <a16:creationId xmlns:a16="http://schemas.microsoft.com/office/drawing/2014/main" id="{0997A415-250A-446C-B03B-B387661B889C}"/>
                  </a:ext>
                </a:extLst>
              </p:cNvPr>
              <p:cNvSpPr/>
              <p:nvPr/>
            </p:nvSpPr>
            <p:spPr bwMode="auto">
              <a:xfrm>
                <a:off x="2701" y="574"/>
                <a:ext cx="6" cy="5"/>
              </a:xfrm>
              <a:custGeom>
                <a:avLst/>
                <a:gdLst>
                  <a:gd name="T0" fmla="*/ 6 w 6"/>
                  <a:gd name="T1" fmla="*/ 5 h 5"/>
                  <a:gd name="T2" fmla="*/ 5 w 6"/>
                  <a:gd name="T3" fmla="*/ 5 h 5"/>
                  <a:gd name="T4" fmla="*/ 1 w 6"/>
                  <a:gd name="T5" fmla="*/ 5 h 5"/>
                  <a:gd name="T6" fmla="*/ 0 w 6"/>
                  <a:gd name="T7" fmla="*/ 5 h 5"/>
                  <a:gd name="T8" fmla="*/ 0 w 6"/>
                  <a:gd name="T9" fmla="*/ 4 h 5"/>
                  <a:gd name="T10" fmla="*/ 1 w 6"/>
                  <a:gd name="T11" fmla="*/ 2 h 5"/>
                  <a:gd name="T12" fmla="*/ 3 w 6"/>
                  <a:gd name="T13" fmla="*/ 0 h 5"/>
                  <a:gd name="T14" fmla="*/ 3 w 6"/>
                  <a:gd name="T15" fmla="*/ 0 h 5"/>
                  <a:gd name="T16" fmla="*/ 3 w 6"/>
                  <a:gd name="T17" fmla="*/ 0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5" y="5"/>
                    </a:lnTo>
                    <a:lnTo>
                      <a:pt x="1" y="5"/>
                    </a:lnTo>
                    <a:lnTo>
                      <a:pt x="0" y="5"/>
                    </a:lnTo>
                    <a:lnTo>
                      <a:pt x="0" y="4"/>
                    </a:lnTo>
                    <a:lnTo>
                      <a:pt x="1" y="2"/>
                    </a:lnTo>
                    <a:lnTo>
                      <a:pt x="3" y="0"/>
                    </a:lnTo>
                    <a:lnTo>
                      <a:pt x="3" y="0"/>
                    </a:lnTo>
                    <a:lnTo>
                      <a:pt x="3" y="0"/>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2" name="任意多边形: 形状 111">
                <a:extLst>
                  <a:ext uri="{FF2B5EF4-FFF2-40B4-BE49-F238E27FC236}">
                    <a16:creationId xmlns:a16="http://schemas.microsoft.com/office/drawing/2014/main" id="{3B63FDD4-3825-430C-9249-3E991F12F91A}"/>
                  </a:ext>
                </a:extLst>
              </p:cNvPr>
              <p:cNvSpPr/>
              <p:nvPr/>
            </p:nvSpPr>
            <p:spPr bwMode="auto">
              <a:xfrm>
                <a:off x="2639" y="576"/>
                <a:ext cx="6" cy="3"/>
              </a:xfrm>
              <a:custGeom>
                <a:avLst/>
                <a:gdLst>
                  <a:gd name="T0" fmla="*/ 6 w 6"/>
                  <a:gd name="T1" fmla="*/ 3 h 3"/>
                  <a:gd name="T2" fmla="*/ 5 w 6"/>
                  <a:gd name="T3" fmla="*/ 3 h 3"/>
                  <a:gd name="T4" fmla="*/ 2 w 6"/>
                  <a:gd name="T5" fmla="*/ 3 h 3"/>
                  <a:gd name="T6" fmla="*/ 0 w 6"/>
                  <a:gd name="T7" fmla="*/ 3 h 3"/>
                  <a:gd name="T8" fmla="*/ 2 w 6"/>
                  <a:gd name="T9" fmla="*/ 3 h 3"/>
                  <a:gd name="T10" fmla="*/ 3 w 6"/>
                  <a:gd name="T11" fmla="*/ 2 h 3"/>
                  <a:gd name="T12" fmla="*/ 3 w 6"/>
                  <a:gd name="T13" fmla="*/ 0 h 3"/>
                  <a:gd name="T14" fmla="*/ 3 w 6"/>
                  <a:gd name="T15" fmla="*/ 0 h 3"/>
                  <a:gd name="T16" fmla="*/ 5 w 6"/>
                  <a:gd name="T17" fmla="*/ 2 h 3"/>
                  <a:gd name="T18" fmla="*/ 6 w 6"/>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6" y="3"/>
                    </a:moveTo>
                    <a:lnTo>
                      <a:pt x="5" y="3"/>
                    </a:lnTo>
                    <a:lnTo>
                      <a:pt x="2" y="3"/>
                    </a:lnTo>
                    <a:lnTo>
                      <a:pt x="0" y="3"/>
                    </a:lnTo>
                    <a:lnTo>
                      <a:pt x="2" y="3"/>
                    </a:lnTo>
                    <a:lnTo>
                      <a:pt x="3" y="2"/>
                    </a:lnTo>
                    <a:lnTo>
                      <a:pt x="3" y="0"/>
                    </a:lnTo>
                    <a:lnTo>
                      <a:pt x="3" y="0"/>
                    </a:lnTo>
                    <a:lnTo>
                      <a:pt x="5" y="2"/>
                    </a:lnTo>
                    <a:lnTo>
                      <a:pt x="6"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3" name="任意多边形: 形状 112">
                <a:extLst>
                  <a:ext uri="{FF2B5EF4-FFF2-40B4-BE49-F238E27FC236}">
                    <a16:creationId xmlns:a16="http://schemas.microsoft.com/office/drawing/2014/main" id="{B0C7DCF5-1E7A-4DE0-A5C2-CD6D02FF5BCA}"/>
                  </a:ext>
                </a:extLst>
              </p:cNvPr>
              <p:cNvSpPr/>
              <p:nvPr/>
            </p:nvSpPr>
            <p:spPr bwMode="auto">
              <a:xfrm>
                <a:off x="2691" y="604"/>
                <a:ext cx="3" cy="6"/>
              </a:xfrm>
              <a:custGeom>
                <a:avLst/>
                <a:gdLst>
                  <a:gd name="T0" fmla="*/ 3 w 3"/>
                  <a:gd name="T1" fmla="*/ 3 h 6"/>
                  <a:gd name="T2" fmla="*/ 3 w 3"/>
                  <a:gd name="T3" fmla="*/ 5 h 6"/>
                  <a:gd name="T4" fmla="*/ 3 w 3"/>
                  <a:gd name="T5" fmla="*/ 6 h 6"/>
                  <a:gd name="T6" fmla="*/ 3 w 3"/>
                  <a:gd name="T7" fmla="*/ 6 h 6"/>
                  <a:gd name="T8" fmla="*/ 3 w 3"/>
                  <a:gd name="T9" fmla="*/ 6 h 6"/>
                  <a:gd name="T10" fmla="*/ 3 w 3"/>
                  <a:gd name="T11" fmla="*/ 6 h 6"/>
                  <a:gd name="T12" fmla="*/ 2 w 3"/>
                  <a:gd name="T13" fmla="*/ 5 h 6"/>
                  <a:gd name="T14" fmla="*/ 0 w 3"/>
                  <a:gd name="T15" fmla="*/ 0 h 6"/>
                  <a:gd name="T16" fmla="*/ 0 w 3"/>
                  <a:gd name="T17" fmla="*/ 0 h 6"/>
                  <a:gd name="T18" fmla="*/ 3 w 3"/>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3"/>
                    </a:moveTo>
                    <a:lnTo>
                      <a:pt x="3" y="5"/>
                    </a:lnTo>
                    <a:lnTo>
                      <a:pt x="3" y="6"/>
                    </a:lnTo>
                    <a:lnTo>
                      <a:pt x="3" y="6"/>
                    </a:lnTo>
                    <a:lnTo>
                      <a:pt x="3" y="6"/>
                    </a:lnTo>
                    <a:lnTo>
                      <a:pt x="3" y="6"/>
                    </a:lnTo>
                    <a:lnTo>
                      <a:pt x="2" y="5"/>
                    </a:lnTo>
                    <a:lnTo>
                      <a:pt x="0" y="0"/>
                    </a:lnTo>
                    <a:lnTo>
                      <a:pt x="0"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4" name="任意多边形: 形状 113">
                <a:extLst>
                  <a:ext uri="{FF2B5EF4-FFF2-40B4-BE49-F238E27FC236}">
                    <a16:creationId xmlns:a16="http://schemas.microsoft.com/office/drawing/2014/main" id="{243F0491-959D-4C69-931F-C52B75FCE854}"/>
                  </a:ext>
                </a:extLst>
              </p:cNvPr>
              <p:cNvSpPr/>
              <p:nvPr/>
            </p:nvSpPr>
            <p:spPr bwMode="auto">
              <a:xfrm>
                <a:off x="2714" y="604"/>
                <a:ext cx="5" cy="6"/>
              </a:xfrm>
              <a:custGeom>
                <a:avLst/>
                <a:gdLst>
                  <a:gd name="T0" fmla="*/ 0 w 5"/>
                  <a:gd name="T1" fmla="*/ 0 h 6"/>
                  <a:gd name="T2" fmla="*/ 5 w 5"/>
                  <a:gd name="T3" fmla="*/ 1 h 6"/>
                  <a:gd name="T4" fmla="*/ 5 w 5"/>
                  <a:gd name="T5" fmla="*/ 3 h 6"/>
                  <a:gd name="T6" fmla="*/ 5 w 5"/>
                  <a:gd name="T7" fmla="*/ 3 h 6"/>
                  <a:gd name="T8" fmla="*/ 5 w 5"/>
                  <a:gd name="T9" fmla="*/ 5 h 6"/>
                  <a:gd name="T10" fmla="*/ 5 w 5"/>
                  <a:gd name="T11" fmla="*/ 6 h 6"/>
                  <a:gd name="T12" fmla="*/ 5 w 5"/>
                  <a:gd name="T13" fmla="*/ 6 h 6"/>
                  <a:gd name="T14" fmla="*/ 5 w 5"/>
                  <a:gd name="T15" fmla="*/ 6 h 6"/>
                  <a:gd name="T16" fmla="*/ 3 w 5"/>
                  <a:gd name="T17" fmla="*/ 5 h 6"/>
                  <a:gd name="T18" fmla="*/ 0 w 5"/>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0"/>
                    </a:moveTo>
                    <a:lnTo>
                      <a:pt x="5" y="1"/>
                    </a:lnTo>
                    <a:lnTo>
                      <a:pt x="5" y="3"/>
                    </a:lnTo>
                    <a:lnTo>
                      <a:pt x="5" y="3"/>
                    </a:lnTo>
                    <a:lnTo>
                      <a:pt x="5" y="5"/>
                    </a:lnTo>
                    <a:lnTo>
                      <a:pt x="5" y="6"/>
                    </a:lnTo>
                    <a:lnTo>
                      <a:pt x="5" y="6"/>
                    </a:lnTo>
                    <a:lnTo>
                      <a:pt x="5" y="6"/>
                    </a:lnTo>
                    <a:lnTo>
                      <a:pt x="3"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5" name="任意多边形: 形状 114">
                <a:extLst>
                  <a:ext uri="{FF2B5EF4-FFF2-40B4-BE49-F238E27FC236}">
                    <a16:creationId xmlns:a16="http://schemas.microsoft.com/office/drawing/2014/main" id="{2B662F90-DF79-4CC2-B7B0-EBDA7276E93B}"/>
                  </a:ext>
                </a:extLst>
              </p:cNvPr>
              <p:cNvSpPr/>
              <p:nvPr/>
            </p:nvSpPr>
            <p:spPr bwMode="auto">
              <a:xfrm>
                <a:off x="2644" y="303"/>
                <a:ext cx="6" cy="10"/>
              </a:xfrm>
              <a:custGeom>
                <a:avLst/>
                <a:gdLst>
                  <a:gd name="T0" fmla="*/ 5 w 6"/>
                  <a:gd name="T1" fmla="*/ 0 h 10"/>
                  <a:gd name="T2" fmla="*/ 6 w 6"/>
                  <a:gd name="T3" fmla="*/ 3 h 10"/>
                  <a:gd name="T4" fmla="*/ 6 w 6"/>
                  <a:gd name="T5" fmla="*/ 10 h 10"/>
                  <a:gd name="T6" fmla="*/ 6 w 6"/>
                  <a:gd name="T7" fmla="*/ 10 h 10"/>
                  <a:gd name="T8" fmla="*/ 0 w 6"/>
                  <a:gd name="T9" fmla="*/ 5 h 10"/>
                  <a:gd name="T10" fmla="*/ 1 w 6"/>
                  <a:gd name="T11" fmla="*/ 5 h 10"/>
                  <a:gd name="T12" fmla="*/ 3 w 6"/>
                  <a:gd name="T13" fmla="*/ 2 h 10"/>
                  <a:gd name="T14" fmla="*/ 5 w 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5" y="0"/>
                    </a:moveTo>
                    <a:lnTo>
                      <a:pt x="6" y="3"/>
                    </a:lnTo>
                    <a:lnTo>
                      <a:pt x="6" y="10"/>
                    </a:lnTo>
                    <a:lnTo>
                      <a:pt x="6" y="10"/>
                    </a:lnTo>
                    <a:lnTo>
                      <a:pt x="0" y="5"/>
                    </a:lnTo>
                    <a:lnTo>
                      <a:pt x="1" y="5"/>
                    </a:lnTo>
                    <a:lnTo>
                      <a:pt x="3" y="2"/>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6" name="任意多边形: 形状 115">
                <a:extLst>
                  <a:ext uri="{FF2B5EF4-FFF2-40B4-BE49-F238E27FC236}">
                    <a16:creationId xmlns:a16="http://schemas.microsoft.com/office/drawing/2014/main" id="{28DDD8C3-AEA1-4412-9E9C-4766D7D4F7EE}"/>
                  </a:ext>
                </a:extLst>
              </p:cNvPr>
              <p:cNvSpPr/>
              <p:nvPr/>
            </p:nvSpPr>
            <p:spPr bwMode="auto">
              <a:xfrm>
                <a:off x="2641" y="236"/>
                <a:ext cx="3" cy="6"/>
              </a:xfrm>
              <a:custGeom>
                <a:avLst/>
                <a:gdLst>
                  <a:gd name="T0" fmla="*/ 3 w 3"/>
                  <a:gd name="T1" fmla="*/ 0 h 6"/>
                  <a:gd name="T2" fmla="*/ 3 w 3"/>
                  <a:gd name="T3" fmla="*/ 3 h 6"/>
                  <a:gd name="T4" fmla="*/ 3 w 3"/>
                  <a:gd name="T5" fmla="*/ 6 h 6"/>
                  <a:gd name="T6" fmla="*/ 3 w 3"/>
                  <a:gd name="T7" fmla="*/ 6 h 6"/>
                  <a:gd name="T8" fmla="*/ 0 w 3"/>
                  <a:gd name="T9" fmla="*/ 3 h 6"/>
                  <a:gd name="T10" fmla="*/ 0 w 3"/>
                  <a:gd name="T11" fmla="*/ 3 h 6"/>
                  <a:gd name="T12" fmla="*/ 1 w 3"/>
                  <a:gd name="T13" fmla="*/ 2 h 6"/>
                  <a:gd name="T14" fmla="*/ 3 w 3"/>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3" y="0"/>
                    </a:moveTo>
                    <a:lnTo>
                      <a:pt x="3" y="3"/>
                    </a:lnTo>
                    <a:lnTo>
                      <a:pt x="3" y="6"/>
                    </a:lnTo>
                    <a:lnTo>
                      <a:pt x="3" y="6"/>
                    </a:lnTo>
                    <a:lnTo>
                      <a:pt x="0" y="3"/>
                    </a:lnTo>
                    <a:lnTo>
                      <a:pt x="0" y="3"/>
                    </a:lnTo>
                    <a:lnTo>
                      <a:pt x="1" y="2"/>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7" name="任意多边形: 形状 116">
                <a:extLst>
                  <a:ext uri="{FF2B5EF4-FFF2-40B4-BE49-F238E27FC236}">
                    <a16:creationId xmlns:a16="http://schemas.microsoft.com/office/drawing/2014/main" id="{2B0C1368-AC04-4229-8825-BD6AEC9CFE66}"/>
                  </a:ext>
                </a:extLst>
              </p:cNvPr>
              <p:cNvSpPr/>
              <p:nvPr/>
            </p:nvSpPr>
            <p:spPr bwMode="auto">
              <a:xfrm>
                <a:off x="2605" y="72"/>
                <a:ext cx="5" cy="13"/>
              </a:xfrm>
              <a:custGeom>
                <a:avLst/>
                <a:gdLst>
                  <a:gd name="T0" fmla="*/ 1 w 3"/>
                  <a:gd name="T1" fmla="*/ 7 h 8"/>
                  <a:gd name="T2" fmla="*/ 0 w 3"/>
                  <a:gd name="T3" fmla="*/ 4 h 8"/>
                  <a:gd name="T4" fmla="*/ 0 w 3"/>
                  <a:gd name="T5" fmla="*/ 2 h 8"/>
                  <a:gd name="T6" fmla="*/ 0 w 3"/>
                  <a:gd name="T7" fmla="*/ 0 h 8"/>
                  <a:gd name="T8" fmla="*/ 0 w 3"/>
                  <a:gd name="T9" fmla="*/ 0 h 8"/>
                  <a:gd name="T10" fmla="*/ 1 w 3"/>
                  <a:gd name="T11" fmla="*/ 0 h 8"/>
                  <a:gd name="T12" fmla="*/ 1 w 3"/>
                  <a:gd name="T13" fmla="*/ 0 h 8"/>
                  <a:gd name="T14" fmla="*/ 1 w 3"/>
                  <a:gd name="T15" fmla="*/ 0 h 8"/>
                  <a:gd name="T16" fmla="*/ 1 w 3"/>
                  <a:gd name="T17" fmla="*/ 2 h 8"/>
                  <a:gd name="T18" fmla="*/ 1 w 3"/>
                  <a:gd name="T19" fmla="*/ 2 h 8"/>
                  <a:gd name="T20" fmla="*/ 1 w 3"/>
                  <a:gd name="T21" fmla="*/ 2 h 8"/>
                  <a:gd name="T22" fmla="*/ 1 w 3"/>
                  <a:gd name="T23" fmla="*/ 2 h 8"/>
                  <a:gd name="T24" fmla="*/ 1 w 3"/>
                  <a:gd name="T25" fmla="*/ 2 h 8"/>
                  <a:gd name="T26" fmla="*/ 1 w 3"/>
                  <a:gd name="T27" fmla="*/ 2 h 8"/>
                  <a:gd name="T28" fmla="*/ 1 w 3"/>
                  <a:gd name="T29" fmla="*/ 2 h 8"/>
                  <a:gd name="T30" fmla="*/ 1 w 3"/>
                  <a:gd name="T31" fmla="*/ 2 h 8"/>
                  <a:gd name="T32" fmla="*/ 1 w 3"/>
                  <a:gd name="T33" fmla="*/ 2 h 8"/>
                  <a:gd name="T34" fmla="*/ 1 w 3"/>
                  <a:gd name="T35" fmla="*/ 2 h 8"/>
                  <a:gd name="T36" fmla="*/ 1 w 3"/>
                  <a:gd name="T37" fmla="*/ 2 h 8"/>
                  <a:gd name="T38" fmla="*/ 1 w 3"/>
                  <a:gd name="T39" fmla="*/ 2 h 8"/>
                  <a:gd name="T40" fmla="*/ 1 w 3"/>
                  <a:gd name="T41" fmla="*/ 2 h 8"/>
                  <a:gd name="T42" fmla="*/ 1 w 3"/>
                  <a:gd name="T43" fmla="*/ 2 h 8"/>
                  <a:gd name="T44" fmla="*/ 1 w 3"/>
                  <a:gd name="T45" fmla="*/ 2 h 8"/>
                  <a:gd name="T46" fmla="*/ 1 w 3"/>
                  <a:gd name="T47" fmla="*/ 2 h 8"/>
                  <a:gd name="T48" fmla="*/ 1 w 3"/>
                  <a:gd name="T49" fmla="*/ 2 h 8"/>
                  <a:gd name="T50" fmla="*/ 1 w 3"/>
                  <a:gd name="T51" fmla="*/ 2 h 8"/>
                  <a:gd name="T52" fmla="*/ 1 w 3"/>
                  <a:gd name="T53" fmla="*/ 2 h 8"/>
                  <a:gd name="T54" fmla="*/ 1 w 3"/>
                  <a:gd name="T55" fmla="*/ 2 h 8"/>
                  <a:gd name="T56" fmla="*/ 1 w 3"/>
                  <a:gd name="T57" fmla="*/ 2 h 8"/>
                  <a:gd name="T58" fmla="*/ 1 w 3"/>
                  <a:gd name="T59" fmla="*/ 2 h 8"/>
                  <a:gd name="T60" fmla="*/ 1 w 3"/>
                  <a:gd name="T61" fmla="*/ 2 h 8"/>
                  <a:gd name="T62" fmla="*/ 1 w 3"/>
                  <a:gd name="T63" fmla="*/ 2 h 8"/>
                  <a:gd name="T64" fmla="*/ 1 w 3"/>
                  <a:gd name="T65" fmla="*/ 2 h 8"/>
                  <a:gd name="T66" fmla="*/ 1 w 3"/>
                  <a:gd name="T67" fmla="*/ 2 h 8"/>
                  <a:gd name="T68" fmla="*/ 1 w 3"/>
                  <a:gd name="T69" fmla="*/ 2 h 8"/>
                  <a:gd name="T70" fmla="*/ 1 w 3"/>
                  <a:gd name="T71" fmla="*/ 2 h 8"/>
                  <a:gd name="T72" fmla="*/ 1 w 3"/>
                  <a:gd name="T73" fmla="*/ 2 h 8"/>
                  <a:gd name="T74" fmla="*/ 1 w 3"/>
                  <a:gd name="T75" fmla="*/ 2 h 8"/>
                  <a:gd name="T76" fmla="*/ 1 w 3"/>
                  <a:gd name="T77" fmla="*/ 2 h 8"/>
                  <a:gd name="T78" fmla="*/ 1 w 3"/>
                  <a:gd name="T79" fmla="*/ 2 h 8"/>
                  <a:gd name="T80" fmla="*/ 1 w 3"/>
                  <a:gd name="T81" fmla="*/ 2 h 8"/>
                  <a:gd name="T82" fmla="*/ 1 w 3"/>
                  <a:gd name="T83" fmla="*/ 2 h 8"/>
                  <a:gd name="T84" fmla="*/ 1 w 3"/>
                  <a:gd name="T85" fmla="*/ 2 h 8"/>
                  <a:gd name="T86" fmla="*/ 1 w 3"/>
                  <a:gd name="T87" fmla="*/ 2 h 8"/>
                  <a:gd name="T88" fmla="*/ 2 w 3"/>
                  <a:gd name="T89" fmla="*/ 6 h 8"/>
                  <a:gd name="T90" fmla="*/ 2 w 3"/>
                  <a:gd name="T91" fmla="*/ 8 h 8"/>
                  <a:gd name="T92" fmla="*/ 3 w 3"/>
                  <a:gd name="T93" fmla="*/ 8 h 8"/>
                  <a:gd name="T94" fmla="*/ 1 w 3"/>
                  <a:gd name="T95"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 h="8">
                    <a:moveTo>
                      <a:pt x="1" y="7"/>
                    </a:moveTo>
                    <a:cubicBezTo>
                      <a:pt x="1" y="6"/>
                      <a:pt x="0" y="5"/>
                      <a:pt x="0" y="4"/>
                    </a:cubicBezTo>
                    <a:cubicBezTo>
                      <a:pt x="0" y="3"/>
                      <a:pt x="0" y="3"/>
                      <a:pt x="0" y="2"/>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6"/>
                      <a:pt x="2" y="6"/>
                      <a:pt x="2" y="6"/>
                    </a:cubicBezTo>
                    <a:cubicBezTo>
                      <a:pt x="2" y="8"/>
                      <a:pt x="2" y="8"/>
                      <a:pt x="2" y="8"/>
                    </a:cubicBezTo>
                    <a:cubicBezTo>
                      <a:pt x="3" y="8"/>
                      <a:pt x="3" y="8"/>
                      <a:pt x="3" y="8"/>
                    </a:cubicBezTo>
                    <a:cubicBezTo>
                      <a:pt x="2" y="8"/>
                      <a:pt x="2"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8" name="任意多边形: 形状 117">
                <a:extLst>
                  <a:ext uri="{FF2B5EF4-FFF2-40B4-BE49-F238E27FC236}">
                    <a16:creationId xmlns:a16="http://schemas.microsoft.com/office/drawing/2014/main" id="{2D17D97B-0441-4DDA-B565-39F5243485D7}"/>
                  </a:ext>
                </a:extLst>
              </p:cNvPr>
              <p:cNvSpPr/>
              <p:nvPr/>
            </p:nvSpPr>
            <p:spPr bwMode="auto">
              <a:xfrm>
                <a:off x="503" y="224"/>
                <a:ext cx="0" cy="2"/>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19" name="任意多边形: 形状 118">
                <a:extLst>
                  <a:ext uri="{FF2B5EF4-FFF2-40B4-BE49-F238E27FC236}">
                    <a16:creationId xmlns:a16="http://schemas.microsoft.com/office/drawing/2014/main" id="{452B5F71-69BA-4EBF-BBE4-2E5730E7BC34}"/>
                  </a:ext>
                </a:extLst>
              </p:cNvPr>
              <p:cNvSpPr/>
              <p:nvPr/>
            </p:nvSpPr>
            <p:spPr bwMode="auto">
              <a:xfrm>
                <a:off x="620" y="334"/>
                <a:ext cx="1" cy="10"/>
              </a:xfrm>
              <a:custGeom>
                <a:avLst/>
                <a:gdLst>
                  <a:gd name="T0" fmla="*/ 1 w 1"/>
                  <a:gd name="T1" fmla="*/ 6 h 6"/>
                  <a:gd name="T2" fmla="*/ 0 w 1"/>
                  <a:gd name="T3" fmla="*/ 6 h 6"/>
                  <a:gd name="T4" fmla="*/ 0 w 1"/>
                  <a:gd name="T5" fmla="*/ 6 h 6"/>
                  <a:gd name="T6" fmla="*/ 0 w 1"/>
                  <a:gd name="T7" fmla="*/ 2 h 6"/>
                  <a:gd name="T8" fmla="*/ 0 w 1"/>
                  <a:gd name="T9" fmla="*/ 1 h 6"/>
                  <a:gd name="T10" fmla="*/ 0 w 1"/>
                  <a:gd name="T11" fmla="*/ 0 h 6"/>
                  <a:gd name="T12" fmla="*/ 1 w 1"/>
                  <a:gd name="T13" fmla="*/ 0 h 6"/>
                  <a:gd name="T14" fmla="*/ 1 w 1"/>
                  <a:gd name="T15" fmla="*/ 1 h 6"/>
                  <a:gd name="T16" fmla="*/ 1 w 1"/>
                  <a:gd name="T17" fmla="*/ 1 h 6"/>
                  <a:gd name="T18" fmla="*/ 1 w 1"/>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6">
                    <a:moveTo>
                      <a:pt x="1" y="6"/>
                    </a:moveTo>
                    <a:cubicBezTo>
                      <a:pt x="1" y="6"/>
                      <a:pt x="0" y="6"/>
                      <a:pt x="0" y="6"/>
                    </a:cubicBezTo>
                    <a:cubicBezTo>
                      <a:pt x="0" y="6"/>
                      <a:pt x="0" y="6"/>
                      <a:pt x="0" y="6"/>
                    </a:cubicBezTo>
                    <a:cubicBezTo>
                      <a:pt x="0" y="2"/>
                      <a:pt x="0" y="2"/>
                      <a:pt x="0" y="2"/>
                    </a:cubicBezTo>
                    <a:cubicBezTo>
                      <a:pt x="0" y="1"/>
                      <a:pt x="0" y="1"/>
                      <a:pt x="0" y="1"/>
                    </a:cubicBezTo>
                    <a:cubicBezTo>
                      <a:pt x="0" y="1"/>
                      <a:pt x="0" y="1"/>
                      <a:pt x="0" y="0"/>
                    </a:cubicBezTo>
                    <a:cubicBezTo>
                      <a:pt x="0" y="0"/>
                      <a:pt x="0" y="0"/>
                      <a:pt x="1" y="0"/>
                    </a:cubicBezTo>
                    <a:cubicBezTo>
                      <a:pt x="1" y="0"/>
                      <a:pt x="1" y="0"/>
                      <a:pt x="1" y="1"/>
                    </a:cubicBezTo>
                    <a:cubicBezTo>
                      <a:pt x="1" y="1"/>
                      <a:pt x="1" y="1"/>
                      <a:pt x="1" y="1"/>
                    </a:cubicBezTo>
                    <a:lnTo>
                      <a:pt x="1"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0" name="任意多边形: 形状 119">
                <a:extLst>
                  <a:ext uri="{FF2B5EF4-FFF2-40B4-BE49-F238E27FC236}">
                    <a16:creationId xmlns:a16="http://schemas.microsoft.com/office/drawing/2014/main" id="{C5D68DDF-B77E-4309-BE0C-6AABDE8DA24F}"/>
                  </a:ext>
                </a:extLst>
              </p:cNvPr>
              <p:cNvSpPr/>
              <p:nvPr/>
            </p:nvSpPr>
            <p:spPr bwMode="auto">
              <a:xfrm>
                <a:off x="664" y="341"/>
                <a:ext cx="0" cy="1"/>
              </a:xfrm>
              <a:custGeom>
                <a:avLst/>
                <a:gdLst>
                  <a:gd name="T0" fmla="*/ 1 h 1"/>
                  <a:gd name="T1" fmla="*/ 1 h 1"/>
                  <a:gd name="T2" fmla="*/ 0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lnTo>
                      <a:pt x="0" y="1"/>
                    </a:lnTo>
                    <a:lnTo>
                      <a:pt x="0" y="0"/>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1" name="任意多边形: 形状 120">
                <a:extLst>
                  <a:ext uri="{FF2B5EF4-FFF2-40B4-BE49-F238E27FC236}">
                    <a16:creationId xmlns:a16="http://schemas.microsoft.com/office/drawing/2014/main" id="{22483728-2EB9-4842-99A1-5540D464E885}"/>
                  </a:ext>
                </a:extLst>
              </p:cNvPr>
              <p:cNvSpPr/>
              <p:nvPr/>
            </p:nvSpPr>
            <p:spPr bwMode="auto">
              <a:xfrm>
                <a:off x="956" y="342"/>
                <a:ext cx="2" cy="2"/>
              </a:xfrm>
              <a:custGeom>
                <a:avLst/>
                <a:gdLst>
                  <a:gd name="T0" fmla="*/ 2 w 2"/>
                  <a:gd name="T1" fmla="*/ 2 h 2"/>
                  <a:gd name="T2" fmla="*/ 0 w 2"/>
                  <a:gd name="T3" fmla="*/ 2 h 2"/>
                  <a:gd name="T4" fmla="*/ 0 w 2"/>
                  <a:gd name="T5" fmla="*/ 2 h 2"/>
                  <a:gd name="T6" fmla="*/ 2 w 2"/>
                  <a:gd name="T7" fmla="*/ 0 h 2"/>
                  <a:gd name="T8" fmla="*/ 2 w 2"/>
                  <a:gd name="T9" fmla="*/ 0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2"/>
                    </a:lnTo>
                    <a:lnTo>
                      <a:pt x="0" y="2"/>
                    </a:lnTo>
                    <a:lnTo>
                      <a:pt x="2" y="0"/>
                    </a:lnTo>
                    <a:lnTo>
                      <a:pt x="2" y="0"/>
                    </a:ln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2" name="任意多边形: 形状 121">
                <a:extLst>
                  <a:ext uri="{FF2B5EF4-FFF2-40B4-BE49-F238E27FC236}">
                    <a16:creationId xmlns:a16="http://schemas.microsoft.com/office/drawing/2014/main" id="{10FE5B74-B92B-48F8-B777-1036108038B7}"/>
                  </a:ext>
                </a:extLst>
              </p:cNvPr>
              <p:cNvSpPr/>
              <p:nvPr/>
            </p:nvSpPr>
            <p:spPr bwMode="auto">
              <a:xfrm>
                <a:off x="1013" y="336"/>
                <a:ext cx="0" cy="9"/>
              </a:xfrm>
              <a:custGeom>
                <a:avLst/>
                <a:gdLst>
                  <a:gd name="T0" fmla="*/ 6 h 6"/>
                  <a:gd name="T1" fmla="*/ 6 h 6"/>
                  <a:gd name="T2" fmla="*/ 6 h 6"/>
                  <a:gd name="T3" fmla="*/ 1 h 6"/>
                  <a:gd name="T4" fmla="*/ 1 h 6"/>
                  <a:gd name="T5" fmla="*/ 0 h 6"/>
                  <a:gd name="T6" fmla="*/ 0 h 6"/>
                  <a:gd name="T7" fmla="*/ 1 h 6"/>
                  <a:gd name="T8" fmla="*/ 1 h 6"/>
                  <a:gd name="T9" fmla="*/ 6 h 6"/>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6">
                    <a:moveTo>
                      <a:pt x="0" y="6"/>
                    </a:moveTo>
                    <a:cubicBezTo>
                      <a:pt x="0" y="6"/>
                      <a:pt x="0" y="6"/>
                      <a:pt x="0" y="6"/>
                    </a:cubicBezTo>
                    <a:cubicBezTo>
                      <a:pt x="0" y="6"/>
                      <a:pt x="0" y="6"/>
                      <a:pt x="0" y="6"/>
                    </a:cubicBezTo>
                    <a:cubicBezTo>
                      <a:pt x="0" y="1"/>
                      <a:pt x="0" y="1"/>
                      <a:pt x="0" y="1"/>
                    </a:cubicBezTo>
                    <a:cubicBezTo>
                      <a:pt x="0" y="1"/>
                      <a:pt x="0" y="1"/>
                      <a:pt x="0" y="1"/>
                    </a:cubicBezTo>
                    <a:cubicBezTo>
                      <a:pt x="0" y="1"/>
                      <a:pt x="0" y="0"/>
                      <a:pt x="0" y="0"/>
                    </a:cubicBezTo>
                    <a:cubicBezTo>
                      <a:pt x="0" y="0"/>
                      <a:pt x="0" y="0"/>
                      <a:pt x="0" y="0"/>
                    </a:cubicBezTo>
                    <a:cubicBezTo>
                      <a:pt x="0" y="0"/>
                      <a:pt x="0" y="0"/>
                      <a:pt x="0" y="1"/>
                    </a:cubicBezTo>
                    <a:cubicBezTo>
                      <a:pt x="0" y="1"/>
                      <a:pt x="0" y="1"/>
                      <a:pt x="0" y="1"/>
                    </a:cubicBez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3" name="任意多边形: 形状 122">
                <a:extLst>
                  <a:ext uri="{FF2B5EF4-FFF2-40B4-BE49-F238E27FC236}">
                    <a16:creationId xmlns:a16="http://schemas.microsoft.com/office/drawing/2014/main" id="{21DEF1EA-ACF7-424E-83F6-43189C70EA40}"/>
                  </a:ext>
                </a:extLst>
              </p:cNvPr>
              <p:cNvSpPr/>
              <p:nvPr/>
            </p:nvSpPr>
            <p:spPr bwMode="auto">
              <a:xfrm>
                <a:off x="2543" y="605"/>
                <a:ext cx="5" cy="9"/>
              </a:xfrm>
              <a:custGeom>
                <a:avLst/>
                <a:gdLst>
                  <a:gd name="T0" fmla="*/ 0 w 5"/>
                  <a:gd name="T1" fmla="*/ 4 h 9"/>
                  <a:gd name="T2" fmla="*/ 0 w 5"/>
                  <a:gd name="T3" fmla="*/ 4 h 9"/>
                  <a:gd name="T4" fmla="*/ 5 w 5"/>
                  <a:gd name="T5" fmla="*/ 0 h 9"/>
                  <a:gd name="T6" fmla="*/ 5 w 5"/>
                  <a:gd name="T7" fmla="*/ 0 h 9"/>
                  <a:gd name="T8" fmla="*/ 5 w 5"/>
                  <a:gd name="T9" fmla="*/ 0 h 9"/>
                  <a:gd name="T10" fmla="*/ 2 w 5"/>
                  <a:gd name="T11" fmla="*/ 5 h 9"/>
                  <a:gd name="T12" fmla="*/ 2 w 5"/>
                  <a:gd name="T13" fmla="*/ 7 h 9"/>
                  <a:gd name="T14" fmla="*/ 2 w 5"/>
                  <a:gd name="T15" fmla="*/ 9 h 9"/>
                  <a:gd name="T16" fmla="*/ 0 w 5"/>
                  <a:gd name="T17" fmla="*/ 5 h 9"/>
                  <a:gd name="T18" fmla="*/ 0 w 5"/>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4"/>
                    </a:moveTo>
                    <a:lnTo>
                      <a:pt x="0" y="4"/>
                    </a:lnTo>
                    <a:lnTo>
                      <a:pt x="5" y="0"/>
                    </a:lnTo>
                    <a:lnTo>
                      <a:pt x="5" y="0"/>
                    </a:lnTo>
                    <a:lnTo>
                      <a:pt x="5" y="0"/>
                    </a:lnTo>
                    <a:lnTo>
                      <a:pt x="2" y="5"/>
                    </a:lnTo>
                    <a:lnTo>
                      <a:pt x="2" y="7"/>
                    </a:lnTo>
                    <a:lnTo>
                      <a:pt x="2"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4" name="任意多边形: 形状 123">
                <a:extLst>
                  <a:ext uri="{FF2B5EF4-FFF2-40B4-BE49-F238E27FC236}">
                    <a16:creationId xmlns:a16="http://schemas.microsoft.com/office/drawing/2014/main" id="{6A7BF02F-EC62-4681-99FC-051ABA8FFD9E}"/>
                  </a:ext>
                </a:extLst>
              </p:cNvPr>
              <p:cNvSpPr/>
              <p:nvPr/>
            </p:nvSpPr>
            <p:spPr bwMode="auto">
              <a:xfrm>
                <a:off x="2554" y="602"/>
                <a:ext cx="5" cy="3"/>
              </a:xfrm>
              <a:custGeom>
                <a:avLst/>
                <a:gdLst>
                  <a:gd name="T0" fmla="*/ 0 w 5"/>
                  <a:gd name="T1" fmla="*/ 0 h 3"/>
                  <a:gd name="T2" fmla="*/ 0 w 5"/>
                  <a:gd name="T3" fmla="*/ 0 h 3"/>
                  <a:gd name="T4" fmla="*/ 5 w 5"/>
                  <a:gd name="T5" fmla="*/ 0 h 3"/>
                  <a:gd name="T6" fmla="*/ 5 w 5"/>
                  <a:gd name="T7" fmla="*/ 0 h 3"/>
                  <a:gd name="T8" fmla="*/ 5 w 5"/>
                  <a:gd name="T9" fmla="*/ 0 h 3"/>
                  <a:gd name="T10" fmla="*/ 4 w 5"/>
                  <a:gd name="T11" fmla="*/ 2 h 3"/>
                  <a:gd name="T12" fmla="*/ 2 w 5"/>
                  <a:gd name="T13" fmla="*/ 3 h 3"/>
                  <a:gd name="T14" fmla="*/ 0 w 5"/>
                  <a:gd name="T15" fmla="*/ 3 h 3"/>
                  <a:gd name="T16" fmla="*/ 0 w 5"/>
                  <a:gd name="T17" fmla="*/ 2 h 3"/>
                  <a:gd name="T18" fmla="*/ 0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0"/>
                    </a:moveTo>
                    <a:lnTo>
                      <a:pt x="0" y="0"/>
                    </a:lnTo>
                    <a:lnTo>
                      <a:pt x="5" y="0"/>
                    </a:lnTo>
                    <a:lnTo>
                      <a:pt x="5" y="0"/>
                    </a:lnTo>
                    <a:lnTo>
                      <a:pt x="5" y="0"/>
                    </a:lnTo>
                    <a:lnTo>
                      <a:pt x="4" y="2"/>
                    </a:lnTo>
                    <a:lnTo>
                      <a:pt x="2" y="3"/>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5" name="任意多边形: 形状 124">
                <a:extLst>
                  <a:ext uri="{FF2B5EF4-FFF2-40B4-BE49-F238E27FC236}">
                    <a16:creationId xmlns:a16="http://schemas.microsoft.com/office/drawing/2014/main" id="{54B228BB-F425-4965-9E2A-F67E96EEE056}"/>
                  </a:ext>
                </a:extLst>
              </p:cNvPr>
              <p:cNvSpPr/>
              <p:nvPr/>
            </p:nvSpPr>
            <p:spPr bwMode="auto">
              <a:xfrm>
                <a:off x="2546" y="581"/>
                <a:ext cx="4" cy="0"/>
              </a:xfrm>
              <a:custGeom>
                <a:avLst/>
                <a:gdLst>
                  <a:gd name="T0" fmla="*/ 4 w 4"/>
                  <a:gd name="T1" fmla="*/ 0 w 4"/>
                  <a:gd name="T2" fmla="*/ 2 w 4"/>
                  <a:gd name="T3" fmla="*/ 2 w 4"/>
                  <a:gd name="T4" fmla="*/ 2 w 4"/>
                  <a:gd name="T5" fmla="*/ 4 w 4"/>
                </a:gdLst>
                <a:ahLst/>
                <a:cxnLst>
                  <a:cxn ang="0">
                    <a:pos x="T0" y="0"/>
                  </a:cxn>
                  <a:cxn ang="0">
                    <a:pos x="T1" y="0"/>
                  </a:cxn>
                  <a:cxn ang="0">
                    <a:pos x="T2" y="0"/>
                  </a:cxn>
                  <a:cxn ang="0">
                    <a:pos x="T3" y="0"/>
                  </a:cxn>
                  <a:cxn ang="0">
                    <a:pos x="T4" y="0"/>
                  </a:cxn>
                  <a:cxn ang="0">
                    <a:pos x="T5" y="0"/>
                  </a:cxn>
                </a:cxnLst>
                <a:rect l="0" t="0" r="r" b="b"/>
                <a:pathLst>
                  <a:path w="4">
                    <a:moveTo>
                      <a:pt x="4" y="0"/>
                    </a:moveTo>
                    <a:lnTo>
                      <a:pt x="0" y="0"/>
                    </a:lnTo>
                    <a:lnTo>
                      <a:pt x="2"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6" name="任意多边形: 形状 125">
                <a:extLst>
                  <a:ext uri="{FF2B5EF4-FFF2-40B4-BE49-F238E27FC236}">
                    <a16:creationId xmlns:a16="http://schemas.microsoft.com/office/drawing/2014/main" id="{46934B50-FD94-462D-AA53-4332A559B9FA}"/>
                  </a:ext>
                </a:extLst>
              </p:cNvPr>
              <p:cNvSpPr/>
              <p:nvPr/>
            </p:nvSpPr>
            <p:spPr bwMode="auto">
              <a:xfrm>
                <a:off x="2545" y="576"/>
                <a:ext cx="1" cy="3"/>
              </a:xfrm>
              <a:custGeom>
                <a:avLst/>
                <a:gdLst>
                  <a:gd name="T0" fmla="*/ 0 w 1"/>
                  <a:gd name="T1" fmla="*/ 2 h 3"/>
                  <a:gd name="T2" fmla="*/ 1 w 1"/>
                  <a:gd name="T3" fmla="*/ 0 h 3"/>
                  <a:gd name="T4" fmla="*/ 1 w 1"/>
                  <a:gd name="T5" fmla="*/ 2 h 3"/>
                  <a:gd name="T6" fmla="*/ 1 w 1"/>
                  <a:gd name="T7" fmla="*/ 2 h 3"/>
                  <a:gd name="T8" fmla="*/ 0 w 1"/>
                  <a:gd name="T9" fmla="*/ 3 h 3"/>
                  <a:gd name="T10" fmla="*/ 0 w 1"/>
                  <a:gd name="T11" fmla="*/ 2 h 3"/>
                </a:gdLst>
                <a:ahLst/>
                <a:cxnLst>
                  <a:cxn ang="0">
                    <a:pos x="T0" y="T1"/>
                  </a:cxn>
                  <a:cxn ang="0">
                    <a:pos x="T2" y="T3"/>
                  </a:cxn>
                  <a:cxn ang="0">
                    <a:pos x="T4" y="T5"/>
                  </a:cxn>
                  <a:cxn ang="0">
                    <a:pos x="T6" y="T7"/>
                  </a:cxn>
                  <a:cxn ang="0">
                    <a:pos x="T8" y="T9"/>
                  </a:cxn>
                  <a:cxn ang="0">
                    <a:pos x="T10" y="T11"/>
                  </a:cxn>
                </a:cxnLst>
                <a:rect l="0" t="0" r="r" b="b"/>
                <a:pathLst>
                  <a:path w="1" h="3">
                    <a:moveTo>
                      <a:pt x="0" y="2"/>
                    </a:moveTo>
                    <a:lnTo>
                      <a:pt x="1" y="0"/>
                    </a:lnTo>
                    <a:lnTo>
                      <a:pt x="1" y="2"/>
                    </a:lnTo>
                    <a:lnTo>
                      <a:pt x="1"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7" name="任意多边形: 形状 126">
                <a:extLst>
                  <a:ext uri="{FF2B5EF4-FFF2-40B4-BE49-F238E27FC236}">
                    <a16:creationId xmlns:a16="http://schemas.microsoft.com/office/drawing/2014/main" id="{6B4AE9BB-7417-4154-8446-5EFE7AFCF6F5}"/>
                  </a:ext>
                </a:extLst>
              </p:cNvPr>
              <p:cNvSpPr/>
              <p:nvPr/>
            </p:nvSpPr>
            <p:spPr bwMode="auto">
              <a:xfrm>
                <a:off x="2559" y="587"/>
                <a:ext cx="4" cy="9"/>
              </a:xfrm>
              <a:custGeom>
                <a:avLst/>
                <a:gdLst>
                  <a:gd name="T0" fmla="*/ 0 w 4"/>
                  <a:gd name="T1" fmla="*/ 4 h 9"/>
                  <a:gd name="T2" fmla="*/ 2 w 4"/>
                  <a:gd name="T3" fmla="*/ 4 h 9"/>
                  <a:gd name="T4" fmla="*/ 4 w 4"/>
                  <a:gd name="T5" fmla="*/ 2 h 9"/>
                  <a:gd name="T6" fmla="*/ 4 w 4"/>
                  <a:gd name="T7" fmla="*/ 0 h 9"/>
                  <a:gd name="T8" fmla="*/ 4 w 4"/>
                  <a:gd name="T9" fmla="*/ 2 h 9"/>
                  <a:gd name="T10" fmla="*/ 4 w 4"/>
                  <a:gd name="T11" fmla="*/ 5 h 9"/>
                  <a:gd name="T12" fmla="*/ 4 w 4"/>
                  <a:gd name="T13" fmla="*/ 7 h 9"/>
                  <a:gd name="T14" fmla="*/ 4 w 4"/>
                  <a:gd name="T15" fmla="*/ 9 h 9"/>
                  <a:gd name="T16" fmla="*/ 2 w 4"/>
                  <a:gd name="T17" fmla="*/ 4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lnTo>
                      <a:pt x="2" y="4"/>
                    </a:lnTo>
                    <a:lnTo>
                      <a:pt x="4" y="2"/>
                    </a:lnTo>
                    <a:lnTo>
                      <a:pt x="4" y="0"/>
                    </a:lnTo>
                    <a:lnTo>
                      <a:pt x="4" y="2"/>
                    </a:lnTo>
                    <a:lnTo>
                      <a:pt x="4" y="5"/>
                    </a:lnTo>
                    <a:lnTo>
                      <a:pt x="4" y="7"/>
                    </a:lnTo>
                    <a:lnTo>
                      <a:pt x="4" y="9"/>
                    </a:lnTo>
                    <a:lnTo>
                      <a:pt x="2"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8" name="任意多边形: 形状 127">
                <a:extLst>
                  <a:ext uri="{FF2B5EF4-FFF2-40B4-BE49-F238E27FC236}">
                    <a16:creationId xmlns:a16="http://schemas.microsoft.com/office/drawing/2014/main" id="{E4DF9488-C1EA-4F23-BABF-BA24304F43E1}"/>
                  </a:ext>
                </a:extLst>
              </p:cNvPr>
              <p:cNvSpPr/>
              <p:nvPr/>
            </p:nvSpPr>
            <p:spPr bwMode="auto">
              <a:xfrm>
                <a:off x="2554" y="576"/>
                <a:ext cx="7" cy="5"/>
              </a:xfrm>
              <a:custGeom>
                <a:avLst/>
                <a:gdLst>
                  <a:gd name="T0" fmla="*/ 4 w 7"/>
                  <a:gd name="T1" fmla="*/ 5 h 5"/>
                  <a:gd name="T2" fmla="*/ 2 w 7"/>
                  <a:gd name="T3" fmla="*/ 5 h 5"/>
                  <a:gd name="T4" fmla="*/ 0 w 7"/>
                  <a:gd name="T5" fmla="*/ 5 h 5"/>
                  <a:gd name="T6" fmla="*/ 2 w 7"/>
                  <a:gd name="T7" fmla="*/ 5 h 5"/>
                  <a:gd name="T8" fmla="*/ 2 w 7"/>
                  <a:gd name="T9" fmla="*/ 3 h 5"/>
                  <a:gd name="T10" fmla="*/ 2 w 7"/>
                  <a:gd name="T11" fmla="*/ 3 h 5"/>
                  <a:gd name="T12" fmla="*/ 4 w 7"/>
                  <a:gd name="T13" fmla="*/ 2 h 5"/>
                  <a:gd name="T14" fmla="*/ 4 w 7"/>
                  <a:gd name="T15" fmla="*/ 2 h 5"/>
                  <a:gd name="T16" fmla="*/ 4 w 7"/>
                  <a:gd name="T17" fmla="*/ 0 h 5"/>
                  <a:gd name="T18" fmla="*/ 5 w 7"/>
                  <a:gd name="T19" fmla="*/ 3 h 5"/>
                  <a:gd name="T20" fmla="*/ 7 w 7"/>
                  <a:gd name="T21" fmla="*/ 5 h 5"/>
                  <a:gd name="T22" fmla="*/ 7 w 7"/>
                  <a:gd name="T23" fmla="*/ 5 h 5"/>
                  <a:gd name="T24" fmla="*/ 4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2" y="5"/>
                    </a:lnTo>
                    <a:lnTo>
                      <a:pt x="0" y="5"/>
                    </a:lnTo>
                    <a:lnTo>
                      <a:pt x="2" y="5"/>
                    </a:lnTo>
                    <a:lnTo>
                      <a:pt x="2" y="3"/>
                    </a:lnTo>
                    <a:lnTo>
                      <a:pt x="2" y="3"/>
                    </a:lnTo>
                    <a:lnTo>
                      <a:pt x="4" y="2"/>
                    </a:lnTo>
                    <a:lnTo>
                      <a:pt x="4" y="2"/>
                    </a:lnTo>
                    <a:lnTo>
                      <a:pt x="4" y="0"/>
                    </a:lnTo>
                    <a:lnTo>
                      <a:pt x="5" y="3"/>
                    </a:lnTo>
                    <a:lnTo>
                      <a:pt x="7" y="5"/>
                    </a:lnTo>
                    <a:lnTo>
                      <a:pt x="7" y="5"/>
                    </a:lnTo>
                    <a:lnTo>
                      <a:pt x="4"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29" name="任意多边形: 形状 128">
                <a:extLst>
                  <a:ext uri="{FF2B5EF4-FFF2-40B4-BE49-F238E27FC236}">
                    <a16:creationId xmlns:a16="http://schemas.microsoft.com/office/drawing/2014/main" id="{E1F4E6E1-D7FE-4865-94B5-E2DE21AB199C}"/>
                  </a:ext>
                </a:extLst>
              </p:cNvPr>
              <p:cNvSpPr/>
              <p:nvPr/>
            </p:nvSpPr>
            <p:spPr bwMode="auto">
              <a:xfrm>
                <a:off x="2553" y="57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0" name="任意多边形: 形状 129">
                <a:extLst>
                  <a:ext uri="{FF2B5EF4-FFF2-40B4-BE49-F238E27FC236}">
                    <a16:creationId xmlns:a16="http://schemas.microsoft.com/office/drawing/2014/main" id="{C536412E-4343-456A-BEA2-679BD491BD63}"/>
                  </a:ext>
                </a:extLst>
              </p:cNvPr>
              <p:cNvSpPr/>
              <p:nvPr/>
            </p:nvSpPr>
            <p:spPr bwMode="auto">
              <a:xfrm>
                <a:off x="2577" y="587"/>
                <a:ext cx="3" cy="9"/>
              </a:xfrm>
              <a:custGeom>
                <a:avLst/>
                <a:gdLst>
                  <a:gd name="T0" fmla="*/ 0 w 3"/>
                  <a:gd name="T1" fmla="*/ 2 h 9"/>
                  <a:gd name="T2" fmla="*/ 0 w 3"/>
                  <a:gd name="T3" fmla="*/ 0 h 9"/>
                  <a:gd name="T4" fmla="*/ 0 w 3"/>
                  <a:gd name="T5" fmla="*/ 0 h 9"/>
                  <a:gd name="T6" fmla="*/ 0 w 3"/>
                  <a:gd name="T7" fmla="*/ 0 h 9"/>
                  <a:gd name="T8" fmla="*/ 3 w 3"/>
                  <a:gd name="T9" fmla="*/ 4 h 9"/>
                  <a:gd name="T10" fmla="*/ 3 w 3"/>
                  <a:gd name="T11" fmla="*/ 4 h 9"/>
                  <a:gd name="T12" fmla="*/ 3 w 3"/>
                  <a:gd name="T13" fmla="*/ 5 h 9"/>
                  <a:gd name="T14" fmla="*/ 2 w 3"/>
                  <a:gd name="T15" fmla="*/ 7 h 9"/>
                  <a:gd name="T16" fmla="*/ 0 w 3"/>
                  <a:gd name="T17" fmla="*/ 9 h 9"/>
                  <a:gd name="T18" fmla="*/ 0 w 3"/>
                  <a:gd name="T19" fmla="*/ 5 h 9"/>
                  <a:gd name="T20" fmla="*/ 0 w 3"/>
                  <a:gd name="T21" fmla="*/ 2 h 9"/>
                  <a:gd name="T22" fmla="*/ 0 w 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9">
                    <a:moveTo>
                      <a:pt x="0" y="2"/>
                    </a:moveTo>
                    <a:lnTo>
                      <a:pt x="0" y="0"/>
                    </a:lnTo>
                    <a:lnTo>
                      <a:pt x="0" y="0"/>
                    </a:lnTo>
                    <a:lnTo>
                      <a:pt x="0" y="0"/>
                    </a:lnTo>
                    <a:lnTo>
                      <a:pt x="3" y="4"/>
                    </a:lnTo>
                    <a:lnTo>
                      <a:pt x="3" y="4"/>
                    </a:lnTo>
                    <a:lnTo>
                      <a:pt x="3" y="5"/>
                    </a:lnTo>
                    <a:lnTo>
                      <a:pt x="2" y="7"/>
                    </a:lnTo>
                    <a:lnTo>
                      <a:pt x="0" y="9"/>
                    </a:lnTo>
                    <a:lnTo>
                      <a:pt x="0" y="5"/>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1" name="任意多边形: 形状 130">
                <a:extLst>
                  <a:ext uri="{FF2B5EF4-FFF2-40B4-BE49-F238E27FC236}">
                    <a16:creationId xmlns:a16="http://schemas.microsoft.com/office/drawing/2014/main" id="{D947CF54-130B-4160-B7E7-66A8E2575CBA}"/>
                  </a:ext>
                </a:extLst>
              </p:cNvPr>
              <p:cNvSpPr/>
              <p:nvPr/>
            </p:nvSpPr>
            <p:spPr bwMode="auto">
              <a:xfrm>
                <a:off x="2567" y="576"/>
                <a:ext cx="7" cy="5"/>
              </a:xfrm>
              <a:custGeom>
                <a:avLst/>
                <a:gdLst>
                  <a:gd name="T0" fmla="*/ 2 w 7"/>
                  <a:gd name="T1" fmla="*/ 5 h 5"/>
                  <a:gd name="T2" fmla="*/ 2 w 7"/>
                  <a:gd name="T3" fmla="*/ 5 h 5"/>
                  <a:gd name="T4" fmla="*/ 0 w 7"/>
                  <a:gd name="T5" fmla="*/ 5 h 5"/>
                  <a:gd name="T6" fmla="*/ 0 w 7"/>
                  <a:gd name="T7" fmla="*/ 3 h 5"/>
                  <a:gd name="T8" fmla="*/ 0 w 7"/>
                  <a:gd name="T9" fmla="*/ 3 h 5"/>
                  <a:gd name="T10" fmla="*/ 2 w 7"/>
                  <a:gd name="T11" fmla="*/ 3 h 5"/>
                  <a:gd name="T12" fmla="*/ 2 w 7"/>
                  <a:gd name="T13" fmla="*/ 2 h 5"/>
                  <a:gd name="T14" fmla="*/ 2 w 7"/>
                  <a:gd name="T15" fmla="*/ 0 h 5"/>
                  <a:gd name="T16" fmla="*/ 4 w 7"/>
                  <a:gd name="T17" fmla="*/ 0 h 5"/>
                  <a:gd name="T18" fmla="*/ 4 w 7"/>
                  <a:gd name="T19" fmla="*/ 2 h 5"/>
                  <a:gd name="T20" fmla="*/ 7 w 7"/>
                  <a:gd name="T21" fmla="*/ 5 h 5"/>
                  <a:gd name="T22" fmla="*/ 5 w 7"/>
                  <a:gd name="T23" fmla="*/ 5 h 5"/>
                  <a:gd name="T24" fmla="*/ 4 w 7"/>
                  <a:gd name="T25" fmla="*/ 5 h 5"/>
                  <a:gd name="T26" fmla="*/ 2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2" y="5"/>
                    </a:moveTo>
                    <a:lnTo>
                      <a:pt x="2" y="5"/>
                    </a:lnTo>
                    <a:lnTo>
                      <a:pt x="0" y="5"/>
                    </a:lnTo>
                    <a:lnTo>
                      <a:pt x="0" y="3"/>
                    </a:lnTo>
                    <a:lnTo>
                      <a:pt x="0" y="3"/>
                    </a:lnTo>
                    <a:lnTo>
                      <a:pt x="2" y="3"/>
                    </a:lnTo>
                    <a:lnTo>
                      <a:pt x="2" y="2"/>
                    </a:lnTo>
                    <a:lnTo>
                      <a:pt x="2" y="0"/>
                    </a:lnTo>
                    <a:lnTo>
                      <a:pt x="4" y="0"/>
                    </a:lnTo>
                    <a:lnTo>
                      <a:pt x="4" y="2"/>
                    </a:lnTo>
                    <a:lnTo>
                      <a:pt x="7" y="5"/>
                    </a:lnTo>
                    <a:lnTo>
                      <a:pt x="5" y="5"/>
                    </a:lnTo>
                    <a:lnTo>
                      <a:pt x="4"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2" name="任意多边形: 形状 131">
                <a:extLst>
                  <a:ext uri="{FF2B5EF4-FFF2-40B4-BE49-F238E27FC236}">
                    <a16:creationId xmlns:a16="http://schemas.microsoft.com/office/drawing/2014/main" id="{512F5503-6626-4744-A23B-ABF3E6B64D13}"/>
                  </a:ext>
                </a:extLst>
              </p:cNvPr>
              <p:cNvSpPr/>
              <p:nvPr/>
            </p:nvSpPr>
            <p:spPr bwMode="auto">
              <a:xfrm>
                <a:off x="2566" y="571"/>
                <a:ext cx="1" cy="7"/>
              </a:xfrm>
              <a:custGeom>
                <a:avLst/>
                <a:gdLst>
                  <a:gd name="T0" fmla="*/ 0 w 1"/>
                  <a:gd name="T1" fmla="*/ 3 h 7"/>
                  <a:gd name="T2" fmla="*/ 0 w 1"/>
                  <a:gd name="T3" fmla="*/ 2 h 7"/>
                  <a:gd name="T4" fmla="*/ 0 w 1"/>
                  <a:gd name="T5" fmla="*/ 0 h 7"/>
                  <a:gd name="T6" fmla="*/ 0 w 1"/>
                  <a:gd name="T7" fmla="*/ 0 h 7"/>
                  <a:gd name="T8" fmla="*/ 1 w 1"/>
                  <a:gd name="T9" fmla="*/ 3 h 7"/>
                  <a:gd name="T10" fmla="*/ 1 w 1"/>
                  <a:gd name="T11" fmla="*/ 3 h 7"/>
                  <a:gd name="T12" fmla="*/ 1 w 1"/>
                  <a:gd name="T13" fmla="*/ 5 h 7"/>
                  <a:gd name="T14" fmla="*/ 0 w 1"/>
                  <a:gd name="T15" fmla="*/ 5 h 7"/>
                  <a:gd name="T16" fmla="*/ 0 w 1"/>
                  <a:gd name="T17" fmla="*/ 7 h 7"/>
                  <a:gd name="T18" fmla="*/ 0 w 1"/>
                  <a:gd name="T19" fmla="*/ 7 h 7"/>
                  <a:gd name="T20" fmla="*/ 0 w 1"/>
                  <a:gd name="T21" fmla="*/ 7 h 7"/>
                  <a:gd name="T22" fmla="*/ 0 w 1"/>
                  <a:gd name="T23" fmla="*/ 5 h 7"/>
                  <a:gd name="T24" fmla="*/ 0 w 1"/>
                  <a:gd name="T2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7">
                    <a:moveTo>
                      <a:pt x="0" y="3"/>
                    </a:moveTo>
                    <a:lnTo>
                      <a:pt x="0" y="2"/>
                    </a:lnTo>
                    <a:lnTo>
                      <a:pt x="0" y="0"/>
                    </a:lnTo>
                    <a:lnTo>
                      <a:pt x="0" y="0"/>
                    </a:lnTo>
                    <a:lnTo>
                      <a:pt x="1" y="3"/>
                    </a:lnTo>
                    <a:lnTo>
                      <a:pt x="1" y="3"/>
                    </a:lnTo>
                    <a:lnTo>
                      <a:pt x="1" y="5"/>
                    </a:lnTo>
                    <a:lnTo>
                      <a:pt x="0" y="5"/>
                    </a:lnTo>
                    <a:lnTo>
                      <a:pt x="0" y="7"/>
                    </a:lnTo>
                    <a:lnTo>
                      <a:pt x="0" y="7"/>
                    </a:lnTo>
                    <a:lnTo>
                      <a:pt x="0"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3" name="任意多边形: 形状 132">
                <a:extLst>
                  <a:ext uri="{FF2B5EF4-FFF2-40B4-BE49-F238E27FC236}">
                    <a16:creationId xmlns:a16="http://schemas.microsoft.com/office/drawing/2014/main" id="{84E05571-C038-4D2A-9C75-4C956D53117E}"/>
                  </a:ext>
                </a:extLst>
              </p:cNvPr>
              <p:cNvSpPr/>
              <p:nvPr/>
            </p:nvSpPr>
            <p:spPr bwMode="auto">
              <a:xfrm>
                <a:off x="2572" y="569"/>
                <a:ext cx="2" cy="9"/>
              </a:xfrm>
              <a:custGeom>
                <a:avLst/>
                <a:gdLst>
                  <a:gd name="T0" fmla="*/ 0 w 2"/>
                  <a:gd name="T1" fmla="*/ 5 h 9"/>
                  <a:gd name="T2" fmla="*/ 0 w 2"/>
                  <a:gd name="T3" fmla="*/ 5 h 9"/>
                  <a:gd name="T4" fmla="*/ 0 w 2"/>
                  <a:gd name="T5" fmla="*/ 4 h 9"/>
                  <a:gd name="T6" fmla="*/ 2 w 2"/>
                  <a:gd name="T7" fmla="*/ 2 h 9"/>
                  <a:gd name="T8" fmla="*/ 2 w 2"/>
                  <a:gd name="T9" fmla="*/ 0 h 9"/>
                  <a:gd name="T10" fmla="*/ 2 w 2"/>
                  <a:gd name="T11" fmla="*/ 4 h 9"/>
                  <a:gd name="T12" fmla="*/ 2 w 2"/>
                  <a:gd name="T13" fmla="*/ 5 h 9"/>
                  <a:gd name="T14" fmla="*/ 2 w 2"/>
                  <a:gd name="T15" fmla="*/ 7 h 9"/>
                  <a:gd name="T16" fmla="*/ 2 w 2"/>
                  <a:gd name="T17" fmla="*/ 9 h 9"/>
                  <a:gd name="T18" fmla="*/ 2 w 2"/>
                  <a:gd name="T19" fmla="*/ 9 h 9"/>
                  <a:gd name="T20" fmla="*/ 2 w 2"/>
                  <a:gd name="T21" fmla="*/ 7 h 9"/>
                  <a:gd name="T22" fmla="*/ 0 w 2"/>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9">
                    <a:moveTo>
                      <a:pt x="0" y="5"/>
                    </a:moveTo>
                    <a:lnTo>
                      <a:pt x="0" y="5"/>
                    </a:lnTo>
                    <a:lnTo>
                      <a:pt x="0" y="4"/>
                    </a:lnTo>
                    <a:lnTo>
                      <a:pt x="2" y="2"/>
                    </a:lnTo>
                    <a:lnTo>
                      <a:pt x="2" y="0"/>
                    </a:lnTo>
                    <a:lnTo>
                      <a:pt x="2" y="4"/>
                    </a:lnTo>
                    <a:lnTo>
                      <a:pt x="2" y="5"/>
                    </a:lnTo>
                    <a:lnTo>
                      <a:pt x="2" y="7"/>
                    </a:lnTo>
                    <a:lnTo>
                      <a:pt x="2" y="9"/>
                    </a:lnTo>
                    <a:lnTo>
                      <a:pt x="2" y="9"/>
                    </a:lnTo>
                    <a:lnTo>
                      <a:pt x="2" y="7"/>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4" name="任意多边形: 形状 133">
                <a:extLst>
                  <a:ext uri="{FF2B5EF4-FFF2-40B4-BE49-F238E27FC236}">
                    <a16:creationId xmlns:a16="http://schemas.microsoft.com/office/drawing/2014/main" id="{A06D7A8F-AC16-4431-BC70-D8073DAB7B7B}"/>
                  </a:ext>
                </a:extLst>
              </p:cNvPr>
              <p:cNvSpPr/>
              <p:nvPr/>
            </p:nvSpPr>
            <p:spPr bwMode="auto">
              <a:xfrm>
                <a:off x="2567" y="566"/>
                <a:ext cx="2" cy="2"/>
              </a:xfrm>
              <a:custGeom>
                <a:avLst/>
                <a:gdLst>
                  <a:gd name="T0" fmla="*/ 2 w 2"/>
                  <a:gd name="T1" fmla="*/ 0 h 2"/>
                  <a:gd name="T2" fmla="*/ 2 w 2"/>
                  <a:gd name="T3" fmla="*/ 0 h 2"/>
                  <a:gd name="T4" fmla="*/ 2 w 2"/>
                  <a:gd name="T5" fmla="*/ 0 h 2"/>
                  <a:gd name="T6" fmla="*/ 0 w 2"/>
                  <a:gd name="T7" fmla="*/ 2 h 2"/>
                  <a:gd name="T8" fmla="*/ 0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0"/>
                    </a:lnTo>
                    <a:lnTo>
                      <a:pt x="2" y="0"/>
                    </a:lnTo>
                    <a:lnTo>
                      <a:pt x="0" y="2"/>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5" name="任意多边形: 形状 134">
                <a:extLst>
                  <a:ext uri="{FF2B5EF4-FFF2-40B4-BE49-F238E27FC236}">
                    <a16:creationId xmlns:a16="http://schemas.microsoft.com/office/drawing/2014/main" id="{8A31B59A-AC8B-4AAF-907C-07E41CB41F9C}"/>
                  </a:ext>
                </a:extLst>
              </p:cNvPr>
              <p:cNvSpPr/>
              <p:nvPr/>
            </p:nvSpPr>
            <p:spPr bwMode="auto">
              <a:xfrm>
                <a:off x="2569" y="569"/>
                <a:ext cx="2" cy="2"/>
              </a:xfrm>
              <a:custGeom>
                <a:avLst/>
                <a:gdLst>
                  <a:gd name="T0" fmla="*/ 0 w 2"/>
                  <a:gd name="T1" fmla="*/ 0 h 2"/>
                  <a:gd name="T2" fmla="*/ 2 w 2"/>
                  <a:gd name="T3" fmla="*/ 0 h 2"/>
                  <a:gd name="T4" fmla="*/ 2 w 2"/>
                  <a:gd name="T5" fmla="*/ 0 h 2"/>
                  <a:gd name="T6" fmla="*/ 2 w 2"/>
                  <a:gd name="T7" fmla="*/ 0 h 2"/>
                  <a:gd name="T8" fmla="*/ 2 w 2"/>
                  <a:gd name="T9" fmla="*/ 2 h 2"/>
                  <a:gd name="T10" fmla="*/ 2 w 2"/>
                  <a:gd name="T11" fmla="*/ 2 h 2"/>
                  <a:gd name="T12" fmla="*/ 0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2" y="0"/>
                    </a:lnTo>
                    <a:lnTo>
                      <a:pt x="2" y="0"/>
                    </a:lnTo>
                    <a:lnTo>
                      <a:pt x="2" y="0"/>
                    </a:lnTo>
                    <a:lnTo>
                      <a:pt x="2" y="2"/>
                    </a:lnTo>
                    <a:lnTo>
                      <a:pt x="2"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6" name="任意多边形: 形状 135">
                <a:extLst>
                  <a:ext uri="{FF2B5EF4-FFF2-40B4-BE49-F238E27FC236}">
                    <a16:creationId xmlns:a16="http://schemas.microsoft.com/office/drawing/2014/main" id="{361B7165-8C8A-43BE-87CA-B5B76AC67D08}"/>
                  </a:ext>
                </a:extLst>
              </p:cNvPr>
              <p:cNvSpPr/>
              <p:nvPr/>
            </p:nvSpPr>
            <p:spPr bwMode="auto">
              <a:xfrm>
                <a:off x="2582" y="555"/>
                <a:ext cx="18" cy="8"/>
              </a:xfrm>
              <a:custGeom>
                <a:avLst/>
                <a:gdLst>
                  <a:gd name="T0" fmla="*/ 0 w 18"/>
                  <a:gd name="T1" fmla="*/ 8 h 8"/>
                  <a:gd name="T2" fmla="*/ 2 w 18"/>
                  <a:gd name="T3" fmla="*/ 8 h 8"/>
                  <a:gd name="T4" fmla="*/ 3 w 18"/>
                  <a:gd name="T5" fmla="*/ 6 h 8"/>
                  <a:gd name="T6" fmla="*/ 7 w 18"/>
                  <a:gd name="T7" fmla="*/ 6 h 8"/>
                  <a:gd name="T8" fmla="*/ 8 w 18"/>
                  <a:gd name="T9" fmla="*/ 5 h 8"/>
                  <a:gd name="T10" fmla="*/ 10 w 18"/>
                  <a:gd name="T11" fmla="*/ 5 h 8"/>
                  <a:gd name="T12" fmla="*/ 10 w 18"/>
                  <a:gd name="T13" fmla="*/ 3 h 8"/>
                  <a:gd name="T14" fmla="*/ 11 w 18"/>
                  <a:gd name="T15" fmla="*/ 3 h 8"/>
                  <a:gd name="T16" fmla="*/ 13 w 18"/>
                  <a:gd name="T17" fmla="*/ 3 h 8"/>
                  <a:gd name="T18" fmla="*/ 13 w 18"/>
                  <a:gd name="T19" fmla="*/ 3 h 8"/>
                  <a:gd name="T20" fmla="*/ 15 w 18"/>
                  <a:gd name="T21" fmla="*/ 1 h 8"/>
                  <a:gd name="T22" fmla="*/ 16 w 18"/>
                  <a:gd name="T23" fmla="*/ 1 h 8"/>
                  <a:gd name="T24" fmla="*/ 16 w 18"/>
                  <a:gd name="T25" fmla="*/ 0 h 8"/>
                  <a:gd name="T26" fmla="*/ 18 w 18"/>
                  <a:gd name="T27" fmla="*/ 0 h 8"/>
                  <a:gd name="T28" fmla="*/ 18 w 18"/>
                  <a:gd name="T29" fmla="*/ 1 h 8"/>
                  <a:gd name="T30" fmla="*/ 18 w 18"/>
                  <a:gd name="T31" fmla="*/ 3 h 8"/>
                  <a:gd name="T32" fmla="*/ 18 w 18"/>
                  <a:gd name="T33" fmla="*/ 5 h 8"/>
                  <a:gd name="T34" fmla="*/ 16 w 18"/>
                  <a:gd name="T35" fmla="*/ 6 h 8"/>
                  <a:gd name="T36" fmla="*/ 16 w 18"/>
                  <a:gd name="T37" fmla="*/ 6 h 8"/>
                  <a:gd name="T38" fmla="*/ 16 w 18"/>
                  <a:gd name="T39" fmla="*/ 8 h 8"/>
                  <a:gd name="T40" fmla="*/ 16 w 18"/>
                  <a:gd name="T41" fmla="*/ 8 h 8"/>
                  <a:gd name="T42" fmla="*/ 15 w 18"/>
                  <a:gd name="T43" fmla="*/ 8 h 8"/>
                  <a:gd name="T44" fmla="*/ 13 w 18"/>
                  <a:gd name="T45" fmla="*/ 8 h 8"/>
                  <a:gd name="T46" fmla="*/ 11 w 18"/>
                  <a:gd name="T47" fmla="*/ 8 h 8"/>
                  <a:gd name="T48" fmla="*/ 8 w 18"/>
                  <a:gd name="T49" fmla="*/ 8 h 8"/>
                  <a:gd name="T50" fmla="*/ 7 w 18"/>
                  <a:gd name="T51" fmla="*/ 8 h 8"/>
                  <a:gd name="T52" fmla="*/ 7 w 18"/>
                  <a:gd name="T53" fmla="*/ 8 h 8"/>
                  <a:gd name="T54" fmla="*/ 7 w 18"/>
                  <a:gd name="T55" fmla="*/ 8 h 8"/>
                  <a:gd name="T56" fmla="*/ 5 w 18"/>
                  <a:gd name="T57" fmla="*/ 8 h 8"/>
                  <a:gd name="T58" fmla="*/ 2 w 18"/>
                  <a:gd name="T59" fmla="*/ 8 h 8"/>
                  <a:gd name="T60" fmla="*/ 0 w 18"/>
                  <a:gd name="T61" fmla="*/ 8 h 8"/>
                  <a:gd name="T62" fmla="*/ 0 w 18"/>
                  <a:gd name="T63" fmla="*/ 8 h 8"/>
                  <a:gd name="T64" fmla="*/ 0 w 18"/>
                  <a:gd name="T6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 h="8">
                    <a:moveTo>
                      <a:pt x="0" y="8"/>
                    </a:moveTo>
                    <a:lnTo>
                      <a:pt x="2" y="8"/>
                    </a:lnTo>
                    <a:lnTo>
                      <a:pt x="3" y="6"/>
                    </a:lnTo>
                    <a:lnTo>
                      <a:pt x="7" y="6"/>
                    </a:lnTo>
                    <a:lnTo>
                      <a:pt x="8" y="5"/>
                    </a:lnTo>
                    <a:lnTo>
                      <a:pt x="10" y="5"/>
                    </a:lnTo>
                    <a:lnTo>
                      <a:pt x="10" y="3"/>
                    </a:lnTo>
                    <a:lnTo>
                      <a:pt x="11" y="3"/>
                    </a:lnTo>
                    <a:lnTo>
                      <a:pt x="13" y="3"/>
                    </a:lnTo>
                    <a:lnTo>
                      <a:pt x="13" y="3"/>
                    </a:lnTo>
                    <a:lnTo>
                      <a:pt x="15" y="1"/>
                    </a:lnTo>
                    <a:lnTo>
                      <a:pt x="16" y="1"/>
                    </a:lnTo>
                    <a:lnTo>
                      <a:pt x="16" y="0"/>
                    </a:lnTo>
                    <a:lnTo>
                      <a:pt x="18" y="0"/>
                    </a:lnTo>
                    <a:lnTo>
                      <a:pt x="18" y="1"/>
                    </a:lnTo>
                    <a:lnTo>
                      <a:pt x="18" y="3"/>
                    </a:lnTo>
                    <a:lnTo>
                      <a:pt x="18" y="5"/>
                    </a:lnTo>
                    <a:lnTo>
                      <a:pt x="16" y="6"/>
                    </a:lnTo>
                    <a:lnTo>
                      <a:pt x="16" y="6"/>
                    </a:lnTo>
                    <a:lnTo>
                      <a:pt x="16" y="8"/>
                    </a:lnTo>
                    <a:lnTo>
                      <a:pt x="16" y="8"/>
                    </a:lnTo>
                    <a:lnTo>
                      <a:pt x="15" y="8"/>
                    </a:lnTo>
                    <a:lnTo>
                      <a:pt x="13" y="8"/>
                    </a:lnTo>
                    <a:lnTo>
                      <a:pt x="11" y="8"/>
                    </a:lnTo>
                    <a:lnTo>
                      <a:pt x="8" y="8"/>
                    </a:lnTo>
                    <a:lnTo>
                      <a:pt x="7" y="8"/>
                    </a:lnTo>
                    <a:lnTo>
                      <a:pt x="7" y="8"/>
                    </a:lnTo>
                    <a:lnTo>
                      <a:pt x="7" y="8"/>
                    </a:lnTo>
                    <a:lnTo>
                      <a:pt x="5" y="8"/>
                    </a:lnTo>
                    <a:lnTo>
                      <a:pt x="2" y="8"/>
                    </a:lnTo>
                    <a:lnTo>
                      <a:pt x="0" y="8"/>
                    </a:lnTo>
                    <a:lnTo>
                      <a:pt x="0" y="8"/>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7" name="任意多边形: 形状 136">
                <a:extLst>
                  <a:ext uri="{FF2B5EF4-FFF2-40B4-BE49-F238E27FC236}">
                    <a16:creationId xmlns:a16="http://schemas.microsoft.com/office/drawing/2014/main" id="{B53E590D-19C4-4707-8B9B-E33EDAEC677F}"/>
                  </a:ext>
                </a:extLst>
              </p:cNvPr>
              <p:cNvSpPr/>
              <p:nvPr/>
            </p:nvSpPr>
            <p:spPr bwMode="auto">
              <a:xfrm>
                <a:off x="2603" y="566"/>
                <a:ext cx="7" cy="5"/>
              </a:xfrm>
              <a:custGeom>
                <a:avLst/>
                <a:gdLst>
                  <a:gd name="T0" fmla="*/ 3 w 7"/>
                  <a:gd name="T1" fmla="*/ 0 h 5"/>
                  <a:gd name="T2" fmla="*/ 5 w 7"/>
                  <a:gd name="T3" fmla="*/ 0 h 5"/>
                  <a:gd name="T4" fmla="*/ 7 w 7"/>
                  <a:gd name="T5" fmla="*/ 0 h 5"/>
                  <a:gd name="T6" fmla="*/ 7 w 7"/>
                  <a:gd name="T7" fmla="*/ 0 h 5"/>
                  <a:gd name="T8" fmla="*/ 5 w 7"/>
                  <a:gd name="T9" fmla="*/ 2 h 5"/>
                  <a:gd name="T10" fmla="*/ 3 w 7"/>
                  <a:gd name="T11" fmla="*/ 3 h 5"/>
                  <a:gd name="T12" fmla="*/ 3 w 7"/>
                  <a:gd name="T13" fmla="*/ 3 h 5"/>
                  <a:gd name="T14" fmla="*/ 3 w 7"/>
                  <a:gd name="T15" fmla="*/ 3 h 5"/>
                  <a:gd name="T16" fmla="*/ 3 w 7"/>
                  <a:gd name="T17" fmla="*/ 5 h 5"/>
                  <a:gd name="T18" fmla="*/ 2 w 7"/>
                  <a:gd name="T19" fmla="*/ 3 h 5"/>
                  <a:gd name="T20" fmla="*/ 0 w 7"/>
                  <a:gd name="T21" fmla="*/ 0 h 5"/>
                  <a:gd name="T22" fmla="*/ 0 w 7"/>
                  <a:gd name="T23" fmla="*/ 0 h 5"/>
                  <a:gd name="T24" fmla="*/ 0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3" y="0"/>
                    </a:moveTo>
                    <a:lnTo>
                      <a:pt x="5" y="0"/>
                    </a:lnTo>
                    <a:lnTo>
                      <a:pt x="7" y="0"/>
                    </a:lnTo>
                    <a:lnTo>
                      <a:pt x="7" y="0"/>
                    </a:lnTo>
                    <a:lnTo>
                      <a:pt x="5" y="2"/>
                    </a:lnTo>
                    <a:lnTo>
                      <a:pt x="3" y="3"/>
                    </a:lnTo>
                    <a:lnTo>
                      <a:pt x="3" y="3"/>
                    </a:lnTo>
                    <a:lnTo>
                      <a:pt x="3" y="3"/>
                    </a:lnTo>
                    <a:lnTo>
                      <a:pt x="3" y="5"/>
                    </a:lnTo>
                    <a:lnTo>
                      <a:pt x="2" y="3"/>
                    </a:lnTo>
                    <a:lnTo>
                      <a:pt x="0" y="0"/>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8" name="任意多边形: 形状 137">
                <a:extLst>
                  <a:ext uri="{FF2B5EF4-FFF2-40B4-BE49-F238E27FC236}">
                    <a16:creationId xmlns:a16="http://schemas.microsoft.com/office/drawing/2014/main" id="{7A863EC7-D984-40C2-AFD2-DD585188F809}"/>
                  </a:ext>
                </a:extLst>
              </p:cNvPr>
              <p:cNvSpPr/>
              <p:nvPr/>
            </p:nvSpPr>
            <p:spPr bwMode="auto">
              <a:xfrm>
                <a:off x="2615" y="566"/>
                <a:ext cx="6" cy="3"/>
              </a:xfrm>
              <a:custGeom>
                <a:avLst/>
                <a:gdLst>
                  <a:gd name="T0" fmla="*/ 0 w 6"/>
                  <a:gd name="T1" fmla="*/ 0 h 3"/>
                  <a:gd name="T2" fmla="*/ 3 w 6"/>
                  <a:gd name="T3" fmla="*/ 0 h 3"/>
                  <a:gd name="T4" fmla="*/ 6 w 6"/>
                  <a:gd name="T5" fmla="*/ 0 h 3"/>
                  <a:gd name="T6" fmla="*/ 6 w 6"/>
                  <a:gd name="T7" fmla="*/ 0 h 3"/>
                  <a:gd name="T8" fmla="*/ 6 w 6"/>
                  <a:gd name="T9" fmla="*/ 0 h 3"/>
                  <a:gd name="T10" fmla="*/ 6 w 6"/>
                  <a:gd name="T11" fmla="*/ 2 h 3"/>
                  <a:gd name="T12" fmla="*/ 3 w 6"/>
                  <a:gd name="T13" fmla="*/ 3 h 3"/>
                  <a:gd name="T14" fmla="*/ 3 w 6"/>
                  <a:gd name="T15" fmla="*/ 3 h 3"/>
                  <a:gd name="T16" fmla="*/ 3 w 6"/>
                  <a:gd name="T17" fmla="*/ 3 h 3"/>
                  <a:gd name="T18" fmla="*/ 0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0" y="0"/>
                    </a:moveTo>
                    <a:lnTo>
                      <a:pt x="3" y="0"/>
                    </a:lnTo>
                    <a:lnTo>
                      <a:pt x="6" y="0"/>
                    </a:lnTo>
                    <a:lnTo>
                      <a:pt x="6" y="0"/>
                    </a:lnTo>
                    <a:lnTo>
                      <a:pt x="6" y="0"/>
                    </a:lnTo>
                    <a:lnTo>
                      <a:pt x="6" y="2"/>
                    </a:lnTo>
                    <a:lnTo>
                      <a:pt x="3" y="3"/>
                    </a:lnTo>
                    <a:lnTo>
                      <a:pt x="3" y="3"/>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39" name="任意多边形: 形状 138">
                <a:extLst>
                  <a:ext uri="{FF2B5EF4-FFF2-40B4-BE49-F238E27FC236}">
                    <a16:creationId xmlns:a16="http://schemas.microsoft.com/office/drawing/2014/main" id="{6B55AE41-B4F0-4180-BA89-608DE1D085D9}"/>
                  </a:ext>
                </a:extLst>
              </p:cNvPr>
              <p:cNvSpPr/>
              <p:nvPr/>
            </p:nvSpPr>
            <p:spPr bwMode="auto">
              <a:xfrm>
                <a:off x="2628" y="566"/>
                <a:ext cx="6" cy="3"/>
              </a:xfrm>
              <a:custGeom>
                <a:avLst/>
                <a:gdLst>
                  <a:gd name="T0" fmla="*/ 0 w 6"/>
                  <a:gd name="T1" fmla="*/ 0 h 3"/>
                  <a:gd name="T2" fmla="*/ 1 w 6"/>
                  <a:gd name="T3" fmla="*/ 0 h 3"/>
                  <a:gd name="T4" fmla="*/ 4 w 6"/>
                  <a:gd name="T5" fmla="*/ 0 h 3"/>
                  <a:gd name="T6" fmla="*/ 6 w 6"/>
                  <a:gd name="T7" fmla="*/ 0 h 3"/>
                  <a:gd name="T8" fmla="*/ 6 w 6"/>
                  <a:gd name="T9" fmla="*/ 0 h 3"/>
                  <a:gd name="T10" fmla="*/ 6 w 6"/>
                  <a:gd name="T11" fmla="*/ 0 h 3"/>
                  <a:gd name="T12" fmla="*/ 4 w 6"/>
                  <a:gd name="T13" fmla="*/ 0 h 3"/>
                  <a:gd name="T14" fmla="*/ 4 w 6"/>
                  <a:gd name="T15" fmla="*/ 2 h 3"/>
                  <a:gd name="T16" fmla="*/ 3 w 6"/>
                  <a:gd name="T17" fmla="*/ 3 h 3"/>
                  <a:gd name="T18" fmla="*/ 3 w 6"/>
                  <a:gd name="T19" fmla="*/ 3 h 3"/>
                  <a:gd name="T20" fmla="*/ 1 w 6"/>
                  <a:gd name="T21" fmla="*/ 3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1" y="0"/>
                    </a:lnTo>
                    <a:lnTo>
                      <a:pt x="4" y="0"/>
                    </a:lnTo>
                    <a:lnTo>
                      <a:pt x="6" y="0"/>
                    </a:lnTo>
                    <a:lnTo>
                      <a:pt x="6" y="0"/>
                    </a:lnTo>
                    <a:lnTo>
                      <a:pt x="6" y="0"/>
                    </a:lnTo>
                    <a:lnTo>
                      <a:pt x="4" y="0"/>
                    </a:lnTo>
                    <a:lnTo>
                      <a:pt x="4" y="2"/>
                    </a:lnTo>
                    <a:lnTo>
                      <a:pt x="3" y="3"/>
                    </a:lnTo>
                    <a:lnTo>
                      <a:pt x="3"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0" name="任意多边形: 形状 139">
                <a:extLst>
                  <a:ext uri="{FF2B5EF4-FFF2-40B4-BE49-F238E27FC236}">
                    <a16:creationId xmlns:a16="http://schemas.microsoft.com/office/drawing/2014/main" id="{3A4ED843-CEBB-4273-93C7-A2BA74FDD1B6}"/>
                  </a:ext>
                </a:extLst>
              </p:cNvPr>
              <p:cNvSpPr/>
              <p:nvPr/>
            </p:nvSpPr>
            <p:spPr bwMode="auto">
              <a:xfrm>
                <a:off x="2639" y="565"/>
                <a:ext cx="6" cy="4"/>
              </a:xfrm>
              <a:custGeom>
                <a:avLst/>
                <a:gdLst>
                  <a:gd name="T0" fmla="*/ 0 w 6"/>
                  <a:gd name="T1" fmla="*/ 1 h 4"/>
                  <a:gd name="T2" fmla="*/ 3 w 6"/>
                  <a:gd name="T3" fmla="*/ 1 h 4"/>
                  <a:gd name="T4" fmla="*/ 5 w 6"/>
                  <a:gd name="T5" fmla="*/ 1 h 4"/>
                  <a:gd name="T6" fmla="*/ 6 w 6"/>
                  <a:gd name="T7" fmla="*/ 0 h 4"/>
                  <a:gd name="T8" fmla="*/ 6 w 6"/>
                  <a:gd name="T9" fmla="*/ 1 h 4"/>
                  <a:gd name="T10" fmla="*/ 5 w 6"/>
                  <a:gd name="T11" fmla="*/ 3 h 4"/>
                  <a:gd name="T12" fmla="*/ 3 w 6"/>
                  <a:gd name="T13" fmla="*/ 4 h 4"/>
                  <a:gd name="T14" fmla="*/ 3 w 6"/>
                  <a:gd name="T15" fmla="*/ 4 h 4"/>
                  <a:gd name="T16" fmla="*/ 3 w 6"/>
                  <a:gd name="T17" fmla="*/ 4 h 4"/>
                  <a:gd name="T18" fmla="*/ 0 w 6"/>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1"/>
                    </a:moveTo>
                    <a:lnTo>
                      <a:pt x="3" y="1"/>
                    </a:lnTo>
                    <a:lnTo>
                      <a:pt x="5" y="1"/>
                    </a:lnTo>
                    <a:lnTo>
                      <a:pt x="6" y="0"/>
                    </a:lnTo>
                    <a:lnTo>
                      <a:pt x="6" y="1"/>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1" name="任意多边形: 形状 140">
                <a:extLst>
                  <a:ext uri="{FF2B5EF4-FFF2-40B4-BE49-F238E27FC236}">
                    <a16:creationId xmlns:a16="http://schemas.microsoft.com/office/drawing/2014/main" id="{9BF2CB96-8A88-4826-837E-3F81A650DAAA}"/>
                  </a:ext>
                </a:extLst>
              </p:cNvPr>
              <p:cNvSpPr/>
              <p:nvPr/>
            </p:nvSpPr>
            <p:spPr bwMode="auto">
              <a:xfrm>
                <a:off x="2652" y="565"/>
                <a:ext cx="6" cy="4"/>
              </a:xfrm>
              <a:custGeom>
                <a:avLst/>
                <a:gdLst>
                  <a:gd name="T0" fmla="*/ 0 w 6"/>
                  <a:gd name="T1" fmla="*/ 0 h 4"/>
                  <a:gd name="T2" fmla="*/ 0 w 6"/>
                  <a:gd name="T3" fmla="*/ 0 h 4"/>
                  <a:gd name="T4" fmla="*/ 2 w 6"/>
                  <a:gd name="T5" fmla="*/ 0 h 4"/>
                  <a:gd name="T6" fmla="*/ 5 w 6"/>
                  <a:gd name="T7" fmla="*/ 0 h 4"/>
                  <a:gd name="T8" fmla="*/ 6 w 6"/>
                  <a:gd name="T9" fmla="*/ 0 h 4"/>
                  <a:gd name="T10" fmla="*/ 5 w 6"/>
                  <a:gd name="T11" fmla="*/ 1 h 4"/>
                  <a:gd name="T12" fmla="*/ 5 w 6"/>
                  <a:gd name="T13" fmla="*/ 3 h 4"/>
                  <a:gd name="T14" fmla="*/ 3 w 6"/>
                  <a:gd name="T15" fmla="*/ 3 h 4"/>
                  <a:gd name="T16" fmla="*/ 3 w 6"/>
                  <a:gd name="T17" fmla="*/ 4 h 4"/>
                  <a:gd name="T18" fmla="*/ 3 w 6"/>
                  <a:gd name="T19" fmla="*/ 4 h 4"/>
                  <a:gd name="T20" fmla="*/ 2 w 6"/>
                  <a:gd name="T21" fmla="*/ 4 h 4"/>
                  <a:gd name="T22" fmla="*/ 0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0"/>
                    </a:moveTo>
                    <a:lnTo>
                      <a:pt x="0" y="0"/>
                    </a:lnTo>
                    <a:lnTo>
                      <a:pt x="2" y="0"/>
                    </a:lnTo>
                    <a:lnTo>
                      <a:pt x="5" y="0"/>
                    </a:lnTo>
                    <a:lnTo>
                      <a:pt x="6" y="0"/>
                    </a:lnTo>
                    <a:lnTo>
                      <a:pt x="5" y="1"/>
                    </a:lnTo>
                    <a:lnTo>
                      <a:pt x="5" y="3"/>
                    </a:lnTo>
                    <a:lnTo>
                      <a:pt x="3" y="3"/>
                    </a:lnTo>
                    <a:lnTo>
                      <a:pt x="3" y="4"/>
                    </a:lnTo>
                    <a:lnTo>
                      <a:pt x="3" y="4"/>
                    </a:lnTo>
                    <a:lnTo>
                      <a:pt x="2"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2" name="任意多边形: 形状 141">
                <a:extLst>
                  <a:ext uri="{FF2B5EF4-FFF2-40B4-BE49-F238E27FC236}">
                    <a16:creationId xmlns:a16="http://schemas.microsoft.com/office/drawing/2014/main" id="{B4B5593C-2DA9-4950-8A77-F13615409B7F}"/>
                  </a:ext>
                </a:extLst>
              </p:cNvPr>
              <p:cNvSpPr/>
              <p:nvPr/>
            </p:nvSpPr>
            <p:spPr bwMode="auto">
              <a:xfrm>
                <a:off x="2593" y="432"/>
                <a:ext cx="20" cy="2"/>
              </a:xfrm>
              <a:custGeom>
                <a:avLst/>
                <a:gdLst>
                  <a:gd name="T0" fmla="*/ 17 w 20"/>
                  <a:gd name="T1" fmla="*/ 2 h 2"/>
                  <a:gd name="T2" fmla="*/ 15 w 20"/>
                  <a:gd name="T3" fmla="*/ 2 h 2"/>
                  <a:gd name="T4" fmla="*/ 13 w 20"/>
                  <a:gd name="T5" fmla="*/ 2 h 2"/>
                  <a:gd name="T6" fmla="*/ 13 w 20"/>
                  <a:gd name="T7" fmla="*/ 2 h 2"/>
                  <a:gd name="T8" fmla="*/ 10 w 20"/>
                  <a:gd name="T9" fmla="*/ 2 h 2"/>
                  <a:gd name="T10" fmla="*/ 7 w 20"/>
                  <a:gd name="T11" fmla="*/ 2 h 2"/>
                  <a:gd name="T12" fmla="*/ 2 w 20"/>
                  <a:gd name="T13" fmla="*/ 2 h 2"/>
                  <a:gd name="T14" fmla="*/ 0 w 20"/>
                  <a:gd name="T15" fmla="*/ 2 h 2"/>
                  <a:gd name="T16" fmla="*/ 0 w 20"/>
                  <a:gd name="T17" fmla="*/ 2 h 2"/>
                  <a:gd name="T18" fmla="*/ 2 w 20"/>
                  <a:gd name="T19" fmla="*/ 2 h 2"/>
                  <a:gd name="T20" fmla="*/ 7 w 20"/>
                  <a:gd name="T21" fmla="*/ 2 h 2"/>
                  <a:gd name="T22" fmla="*/ 10 w 20"/>
                  <a:gd name="T23" fmla="*/ 2 h 2"/>
                  <a:gd name="T24" fmla="*/ 13 w 20"/>
                  <a:gd name="T25" fmla="*/ 0 h 2"/>
                  <a:gd name="T26" fmla="*/ 13 w 20"/>
                  <a:gd name="T27" fmla="*/ 0 h 2"/>
                  <a:gd name="T28" fmla="*/ 15 w 20"/>
                  <a:gd name="T29" fmla="*/ 0 h 2"/>
                  <a:gd name="T30" fmla="*/ 17 w 20"/>
                  <a:gd name="T31" fmla="*/ 0 h 2"/>
                  <a:gd name="T32" fmla="*/ 20 w 20"/>
                  <a:gd name="T33" fmla="*/ 0 h 2"/>
                  <a:gd name="T34" fmla="*/ 20 w 20"/>
                  <a:gd name="T35" fmla="*/ 2 h 2"/>
                  <a:gd name="T36" fmla="*/ 17 w 20"/>
                  <a:gd name="T3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2">
                    <a:moveTo>
                      <a:pt x="17" y="2"/>
                    </a:moveTo>
                    <a:lnTo>
                      <a:pt x="15" y="2"/>
                    </a:lnTo>
                    <a:lnTo>
                      <a:pt x="13" y="2"/>
                    </a:lnTo>
                    <a:lnTo>
                      <a:pt x="13" y="2"/>
                    </a:lnTo>
                    <a:lnTo>
                      <a:pt x="10" y="2"/>
                    </a:lnTo>
                    <a:lnTo>
                      <a:pt x="7" y="2"/>
                    </a:lnTo>
                    <a:lnTo>
                      <a:pt x="2" y="2"/>
                    </a:lnTo>
                    <a:lnTo>
                      <a:pt x="0" y="2"/>
                    </a:lnTo>
                    <a:lnTo>
                      <a:pt x="0" y="2"/>
                    </a:lnTo>
                    <a:lnTo>
                      <a:pt x="2" y="2"/>
                    </a:lnTo>
                    <a:lnTo>
                      <a:pt x="7" y="2"/>
                    </a:lnTo>
                    <a:lnTo>
                      <a:pt x="10" y="2"/>
                    </a:lnTo>
                    <a:lnTo>
                      <a:pt x="13" y="0"/>
                    </a:lnTo>
                    <a:lnTo>
                      <a:pt x="13" y="0"/>
                    </a:lnTo>
                    <a:lnTo>
                      <a:pt x="15" y="0"/>
                    </a:lnTo>
                    <a:lnTo>
                      <a:pt x="17" y="0"/>
                    </a:lnTo>
                    <a:lnTo>
                      <a:pt x="20" y="0"/>
                    </a:lnTo>
                    <a:lnTo>
                      <a:pt x="20" y="2"/>
                    </a:lnTo>
                    <a:lnTo>
                      <a:pt x="1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3" name="任意多边形: 形状 142">
                <a:extLst>
                  <a:ext uri="{FF2B5EF4-FFF2-40B4-BE49-F238E27FC236}">
                    <a16:creationId xmlns:a16="http://schemas.microsoft.com/office/drawing/2014/main" id="{E3E9DF59-266E-48C2-A125-905B939A8BEE}"/>
                  </a:ext>
                </a:extLst>
              </p:cNvPr>
              <p:cNvSpPr/>
              <p:nvPr/>
            </p:nvSpPr>
            <p:spPr bwMode="auto">
              <a:xfrm>
                <a:off x="2619" y="432"/>
                <a:ext cx="18" cy="0"/>
              </a:xfrm>
              <a:custGeom>
                <a:avLst/>
                <a:gdLst>
                  <a:gd name="T0" fmla="*/ 0 w 18"/>
                  <a:gd name="T1" fmla="*/ 2 w 18"/>
                  <a:gd name="T2" fmla="*/ 15 w 18"/>
                  <a:gd name="T3" fmla="*/ 18 w 18"/>
                  <a:gd name="T4" fmla="*/ 18 w 18"/>
                  <a:gd name="T5" fmla="*/ 15 w 18"/>
                  <a:gd name="T6" fmla="*/ 4 w 18"/>
                  <a:gd name="T7" fmla="*/ 0 w 18"/>
                  <a:gd name="T8" fmla="*/ 0 w 1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8">
                    <a:moveTo>
                      <a:pt x="0" y="0"/>
                    </a:moveTo>
                    <a:lnTo>
                      <a:pt x="2" y="0"/>
                    </a:lnTo>
                    <a:lnTo>
                      <a:pt x="15" y="0"/>
                    </a:lnTo>
                    <a:lnTo>
                      <a:pt x="18" y="0"/>
                    </a:lnTo>
                    <a:lnTo>
                      <a:pt x="18" y="0"/>
                    </a:lnTo>
                    <a:lnTo>
                      <a:pt x="15" y="0"/>
                    </a:lnTo>
                    <a:lnTo>
                      <a:pt x="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4" name="任意多边形: 形状 143">
                <a:extLst>
                  <a:ext uri="{FF2B5EF4-FFF2-40B4-BE49-F238E27FC236}">
                    <a16:creationId xmlns:a16="http://schemas.microsoft.com/office/drawing/2014/main" id="{B89B81A4-883B-4B6D-B35F-2031EF41413D}"/>
                  </a:ext>
                </a:extLst>
              </p:cNvPr>
              <p:cNvSpPr/>
              <p:nvPr/>
            </p:nvSpPr>
            <p:spPr bwMode="auto">
              <a:xfrm>
                <a:off x="2644" y="432"/>
                <a:ext cx="19" cy="0"/>
              </a:xfrm>
              <a:custGeom>
                <a:avLst/>
                <a:gdLst>
                  <a:gd name="T0" fmla="*/ 19 w 19"/>
                  <a:gd name="T1" fmla="*/ 10 w 19"/>
                  <a:gd name="T2" fmla="*/ 5 w 19"/>
                  <a:gd name="T3" fmla="*/ 0 w 19"/>
                  <a:gd name="T4" fmla="*/ 0 w 19"/>
                  <a:gd name="T5" fmla="*/ 5 w 19"/>
                  <a:gd name="T6" fmla="*/ 10 w 19"/>
                  <a:gd name="T7" fmla="*/ 19 w 19"/>
                  <a:gd name="T8" fmla="*/ 19 w 19"/>
                  <a:gd name="T9" fmla="*/ 19 w 19"/>
                  <a:gd name="T10" fmla="*/ 19 w 1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9">
                    <a:moveTo>
                      <a:pt x="19" y="0"/>
                    </a:moveTo>
                    <a:lnTo>
                      <a:pt x="10" y="0"/>
                    </a:lnTo>
                    <a:lnTo>
                      <a:pt x="5" y="0"/>
                    </a:lnTo>
                    <a:lnTo>
                      <a:pt x="0" y="0"/>
                    </a:lnTo>
                    <a:lnTo>
                      <a:pt x="0" y="0"/>
                    </a:lnTo>
                    <a:lnTo>
                      <a:pt x="5" y="0"/>
                    </a:lnTo>
                    <a:lnTo>
                      <a:pt x="10" y="0"/>
                    </a:lnTo>
                    <a:lnTo>
                      <a:pt x="19" y="0"/>
                    </a:lnTo>
                    <a:lnTo>
                      <a:pt x="19"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5" name="任意多边形: 形状 144">
                <a:extLst>
                  <a:ext uri="{FF2B5EF4-FFF2-40B4-BE49-F238E27FC236}">
                    <a16:creationId xmlns:a16="http://schemas.microsoft.com/office/drawing/2014/main" id="{B998CB32-D34E-4185-BF31-63A715DF4EAC}"/>
                  </a:ext>
                </a:extLst>
              </p:cNvPr>
              <p:cNvSpPr/>
              <p:nvPr/>
            </p:nvSpPr>
            <p:spPr bwMode="auto">
              <a:xfrm>
                <a:off x="2615" y="473"/>
                <a:ext cx="29" cy="8"/>
              </a:xfrm>
              <a:custGeom>
                <a:avLst/>
                <a:gdLst>
                  <a:gd name="T0" fmla="*/ 0 w 18"/>
                  <a:gd name="T1" fmla="*/ 0 h 5"/>
                  <a:gd name="T2" fmla="*/ 1 w 18"/>
                  <a:gd name="T3" fmla="*/ 0 h 5"/>
                  <a:gd name="T4" fmla="*/ 3 w 18"/>
                  <a:gd name="T5" fmla="*/ 0 h 5"/>
                  <a:gd name="T6" fmla="*/ 7 w 18"/>
                  <a:gd name="T7" fmla="*/ 0 h 5"/>
                  <a:gd name="T8" fmla="*/ 8 w 18"/>
                  <a:gd name="T9" fmla="*/ 0 h 5"/>
                  <a:gd name="T10" fmla="*/ 10 w 18"/>
                  <a:gd name="T11" fmla="*/ 0 h 5"/>
                  <a:gd name="T12" fmla="*/ 12 w 18"/>
                  <a:gd name="T13" fmla="*/ 0 h 5"/>
                  <a:gd name="T14" fmla="*/ 14 w 18"/>
                  <a:gd name="T15" fmla="*/ 0 h 5"/>
                  <a:gd name="T16" fmla="*/ 17 w 18"/>
                  <a:gd name="T17" fmla="*/ 0 h 5"/>
                  <a:gd name="T18" fmla="*/ 18 w 18"/>
                  <a:gd name="T19" fmla="*/ 0 h 5"/>
                  <a:gd name="T20" fmla="*/ 18 w 18"/>
                  <a:gd name="T21" fmla="*/ 1 h 5"/>
                  <a:gd name="T22" fmla="*/ 18 w 18"/>
                  <a:gd name="T23" fmla="*/ 4 h 5"/>
                  <a:gd name="T24" fmla="*/ 18 w 18"/>
                  <a:gd name="T25" fmla="*/ 4 h 5"/>
                  <a:gd name="T26" fmla="*/ 17 w 18"/>
                  <a:gd name="T27" fmla="*/ 4 h 5"/>
                  <a:gd name="T28" fmla="*/ 14 w 18"/>
                  <a:gd name="T29" fmla="*/ 5 h 5"/>
                  <a:gd name="T30" fmla="*/ 12 w 18"/>
                  <a:gd name="T31" fmla="*/ 5 h 5"/>
                  <a:gd name="T32" fmla="*/ 11 w 18"/>
                  <a:gd name="T33" fmla="*/ 5 h 5"/>
                  <a:gd name="T34" fmla="*/ 8 w 18"/>
                  <a:gd name="T35" fmla="*/ 5 h 5"/>
                  <a:gd name="T36" fmla="*/ 5 w 18"/>
                  <a:gd name="T37" fmla="*/ 5 h 5"/>
                  <a:gd name="T38" fmla="*/ 2 w 18"/>
                  <a:gd name="T39" fmla="*/ 5 h 5"/>
                  <a:gd name="T40" fmla="*/ 1 w 18"/>
                  <a:gd name="T41" fmla="*/ 5 h 5"/>
                  <a:gd name="T42" fmla="*/ 0 w 18"/>
                  <a:gd name="T43" fmla="*/ 5 h 5"/>
                  <a:gd name="T44" fmla="*/ 0 w 18"/>
                  <a:gd name="T45" fmla="*/ 5 h 5"/>
                  <a:gd name="T46" fmla="*/ 0 w 18"/>
                  <a:gd name="T47" fmla="*/ 4 h 5"/>
                  <a:gd name="T48" fmla="*/ 0 w 18"/>
                  <a:gd name="T49" fmla="*/ 4 h 5"/>
                  <a:gd name="T50" fmla="*/ 0 w 18"/>
                  <a:gd name="T51" fmla="*/ 3 h 5"/>
                  <a:gd name="T52" fmla="*/ 0 w 18"/>
                  <a:gd name="T5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 h="5">
                    <a:moveTo>
                      <a:pt x="0" y="0"/>
                    </a:moveTo>
                    <a:cubicBezTo>
                      <a:pt x="1" y="0"/>
                      <a:pt x="1" y="0"/>
                      <a:pt x="1" y="0"/>
                    </a:cubicBezTo>
                    <a:cubicBezTo>
                      <a:pt x="3" y="0"/>
                      <a:pt x="3" y="0"/>
                      <a:pt x="3" y="0"/>
                    </a:cubicBezTo>
                    <a:cubicBezTo>
                      <a:pt x="7" y="0"/>
                      <a:pt x="7" y="0"/>
                      <a:pt x="7" y="0"/>
                    </a:cubicBezTo>
                    <a:cubicBezTo>
                      <a:pt x="8" y="0"/>
                      <a:pt x="8" y="0"/>
                      <a:pt x="8" y="0"/>
                    </a:cubicBezTo>
                    <a:cubicBezTo>
                      <a:pt x="10" y="0"/>
                      <a:pt x="10" y="0"/>
                      <a:pt x="10" y="0"/>
                    </a:cubicBezTo>
                    <a:cubicBezTo>
                      <a:pt x="12" y="0"/>
                      <a:pt x="12" y="0"/>
                      <a:pt x="12" y="0"/>
                    </a:cubicBezTo>
                    <a:cubicBezTo>
                      <a:pt x="14" y="0"/>
                      <a:pt x="14" y="0"/>
                      <a:pt x="14" y="0"/>
                    </a:cubicBezTo>
                    <a:cubicBezTo>
                      <a:pt x="17" y="0"/>
                      <a:pt x="17" y="0"/>
                      <a:pt x="17" y="0"/>
                    </a:cubicBezTo>
                    <a:cubicBezTo>
                      <a:pt x="18" y="0"/>
                      <a:pt x="18" y="0"/>
                      <a:pt x="18" y="0"/>
                    </a:cubicBezTo>
                    <a:cubicBezTo>
                      <a:pt x="18" y="1"/>
                      <a:pt x="18" y="1"/>
                      <a:pt x="18" y="1"/>
                    </a:cubicBezTo>
                    <a:cubicBezTo>
                      <a:pt x="18" y="2"/>
                      <a:pt x="18" y="3"/>
                      <a:pt x="18" y="4"/>
                    </a:cubicBezTo>
                    <a:cubicBezTo>
                      <a:pt x="18" y="4"/>
                      <a:pt x="18" y="4"/>
                      <a:pt x="18" y="4"/>
                    </a:cubicBezTo>
                    <a:cubicBezTo>
                      <a:pt x="17" y="4"/>
                      <a:pt x="17" y="4"/>
                      <a:pt x="17" y="4"/>
                    </a:cubicBezTo>
                    <a:cubicBezTo>
                      <a:pt x="14" y="5"/>
                      <a:pt x="14" y="5"/>
                      <a:pt x="14" y="5"/>
                    </a:cubicBezTo>
                    <a:cubicBezTo>
                      <a:pt x="12" y="5"/>
                      <a:pt x="12" y="5"/>
                      <a:pt x="12" y="5"/>
                    </a:cubicBezTo>
                    <a:cubicBezTo>
                      <a:pt x="11" y="5"/>
                      <a:pt x="11" y="5"/>
                      <a:pt x="11" y="5"/>
                    </a:cubicBezTo>
                    <a:cubicBezTo>
                      <a:pt x="8" y="5"/>
                      <a:pt x="8" y="5"/>
                      <a:pt x="8" y="5"/>
                    </a:cubicBezTo>
                    <a:cubicBezTo>
                      <a:pt x="5" y="5"/>
                      <a:pt x="5" y="5"/>
                      <a:pt x="5" y="5"/>
                    </a:cubicBezTo>
                    <a:cubicBezTo>
                      <a:pt x="2" y="5"/>
                      <a:pt x="2" y="5"/>
                      <a:pt x="2" y="5"/>
                    </a:cubicBezTo>
                    <a:cubicBezTo>
                      <a:pt x="1" y="5"/>
                      <a:pt x="1" y="5"/>
                      <a:pt x="1" y="5"/>
                    </a:cubicBezTo>
                    <a:cubicBezTo>
                      <a:pt x="0" y="5"/>
                      <a:pt x="0" y="5"/>
                      <a:pt x="0" y="5"/>
                    </a:cubicBezTo>
                    <a:cubicBezTo>
                      <a:pt x="0" y="5"/>
                      <a:pt x="0" y="5"/>
                      <a:pt x="0" y="5"/>
                    </a:cubicBezTo>
                    <a:cubicBezTo>
                      <a:pt x="0" y="4"/>
                      <a:pt x="0" y="4"/>
                      <a:pt x="0" y="4"/>
                    </a:cubicBezTo>
                    <a:cubicBezTo>
                      <a:pt x="0" y="4"/>
                      <a:pt x="0" y="4"/>
                      <a:pt x="0" y="4"/>
                    </a:cubicBezTo>
                    <a:cubicBezTo>
                      <a:pt x="0" y="3"/>
                      <a:pt x="0" y="3"/>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6" name="任意多边形: 形状 145">
                <a:extLst>
                  <a:ext uri="{FF2B5EF4-FFF2-40B4-BE49-F238E27FC236}">
                    <a16:creationId xmlns:a16="http://schemas.microsoft.com/office/drawing/2014/main" id="{56C6F807-7A19-45FE-B051-7AADFB893ABE}"/>
                  </a:ext>
                </a:extLst>
              </p:cNvPr>
              <p:cNvSpPr/>
              <p:nvPr/>
            </p:nvSpPr>
            <p:spPr bwMode="auto">
              <a:xfrm>
                <a:off x="2652" y="484"/>
                <a:ext cx="26" cy="10"/>
              </a:xfrm>
              <a:custGeom>
                <a:avLst/>
                <a:gdLst>
                  <a:gd name="T0" fmla="*/ 26 w 26"/>
                  <a:gd name="T1" fmla="*/ 10 h 10"/>
                  <a:gd name="T2" fmla="*/ 26 w 26"/>
                  <a:gd name="T3" fmla="*/ 10 h 10"/>
                  <a:gd name="T4" fmla="*/ 26 w 26"/>
                  <a:gd name="T5" fmla="*/ 10 h 10"/>
                  <a:gd name="T6" fmla="*/ 23 w 26"/>
                  <a:gd name="T7" fmla="*/ 10 h 10"/>
                  <a:gd name="T8" fmla="*/ 21 w 26"/>
                  <a:gd name="T9" fmla="*/ 10 h 10"/>
                  <a:gd name="T10" fmla="*/ 19 w 26"/>
                  <a:gd name="T11" fmla="*/ 10 h 10"/>
                  <a:gd name="T12" fmla="*/ 19 w 26"/>
                  <a:gd name="T13" fmla="*/ 10 h 10"/>
                  <a:gd name="T14" fmla="*/ 18 w 26"/>
                  <a:gd name="T15" fmla="*/ 10 h 10"/>
                  <a:gd name="T16" fmla="*/ 13 w 26"/>
                  <a:gd name="T17" fmla="*/ 10 h 10"/>
                  <a:gd name="T18" fmla="*/ 8 w 26"/>
                  <a:gd name="T19" fmla="*/ 10 h 10"/>
                  <a:gd name="T20" fmla="*/ 5 w 26"/>
                  <a:gd name="T21" fmla="*/ 10 h 10"/>
                  <a:gd name="T22" fmla="*/ 2 w 26"/>
                  <a:gd name="T23" fmla="*/ 10 h 10"/>
                  <a:gd name="T24" fmla="*/ 0 w 26"/>
                  <a:gd name="T25" fmla="*/ 10 h 10"/>
                  <a:gd name="T26" fmla="*/ 0 w 26"/>
                  <a:gd name="T27" fmla="*/ 10 h 10"/>
                  <a:gd name="T28" fmla="*/ 2 w 26"/>
                  <a:gd name="T29" fmla="*/ 9 h 10"/>
                  <a:gd name="T30" fmla="*/ 5 w 26"/>
                  <a:gd name="T31" fmla="*/ 7 h 10"/>
                  <a:gd name="T32" fmla="*/ 6 w 26"/>
                  <a:gd name="T33" fmla="*/ 5 h 10"/>
                  <a:gd name="T34" fmla="*/ 10 w 26"/>
                  <a:gd name="T35" fmla="*/ 2 h 10"/>
                  <a:gd name="T36" fmla="*/ 10 w 26"/>
                  <a:gd name="T37" fmla="*/ 2 h 10"/>
                  <a:gd name="T38" fmla="*/ 11 w 26"/>
                  <a:gd name="T39" fmla="*/ 2 h 10"/>
                  <a:gd name="T40" fmla="*/ 11 w 26"/>
                  <a:gd name="T41" fmla="*/ 0 h 10"/>
                  <a:gd name="T42" fmla="*/ 11 w 26"/>
                  <a:gd name="T43" fmla="*/ 0 h 10"/>
                  <a:gd name="T44" fmla="*/ 16 w 26"/>
                  <a:gd name="T45" fmla="*/ 4 h 10"/>
                  <a:gd name="T46" fmla="*/ 26 w 26"/>
                  <a:gd name="T4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0">
                    <a:moveTo>
                      <a:pt x="26" y="10"/>
                    </a:moveTo>
                    <a:lnTo>
                      <a:pt x="26" y="10"/>
                    </a:lnTo>
                    <a:lnTo>
                      <a:pt x="26" y="10"/>
                    </a:lnTo>
                    <a:lnTo>
                      <a:pt x="23" y="10"/>
                    </a:lnTo>
                    <a:lnTo>
                      <a:pt x="21" y="10"/>
                    </a:lnTo>
                    <a:lnTo>
                      <a:pt x="19" y="10"/>
                    </a:lnTo>
                    <a:lnTo>
                      <a:pt x="19" y="10"/>
                    </a:lnTo>
                    <a:lnTo>
                      <a:pt x="18" y="10"/>
                    </a:lnTo>
                    <a:lnTo>
                      <a:pt x="13" y="10"/>
                    </a:lnTo>
                    <a:lnTo>
                      <a:pt x="8" y="10"/>
                    </a:lnTo>
                    <a:lnTo>
                      <a:pt x="5" y="10"/>
                    </a:lnTo>
                    <a:lnTo>
                      <a:pt x="2" y="10"/>
                    </a:lnTo>
                    <a:lnTo>
                      <a:pt x="0" y="10"/>
                    </a:lnTo>
                    <a:lnTo>
                      <a:pt x="0" y="10"/>
                    </a:lnTo>
                    <a:lnTo>
                      <a:pt x="2" y="9"/>
                    </a:lnTo>
                    <a:lnTo>
                      <a:pt x="5" y="7"/>
                    </a:lnTo>
                    <a:lnTo>
                      <a:pt x="6" y="5"/>
                    </a:lnTo>
                    <a:lnTo>
                      <a:pt x="10" y="2"/>
                    </a:lnTo>
                    <a:lnTo>
                      <a:pt x="10" y="2"/>
                    </a:lnTo>
                    <a:lnTo>
                      <a:pt x="11" y="2"/>
                    </a:lnTo>
                    <a:lnTo>
                      <a:pt x="11" y="0"/>
                    </a:lnTo>
                    <a:lnTo>
                      <a:pt x="11" y="0"/>
                    </a:lnTo>
                    <a:lnTo>
                      <a:pt x="16" y="4"/>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7" name="任意多边形: 形状 146">
                <a:extLst>
                  <a:ext uri="{FF2B5EF4-FFF2-40B4-BE49-F238E27FC236}">
                    <a16:creationId xmlns:a16="http://schemas.microsoft.com/office/drawing/2014/main" id="{1FB372A4-A590-465B-9518-3185AEEA4C1F}"/>
                  </a:ext>
                </a:extLst>
              </p:cNvPr>
              <p:cNvSpPr/>
              <p:nvPr/>
            </p:nvSpPr>
            <p:spPr bwMode="auto">
              <a:xfrm>
                <a:off x="2663" y="538"/>
                <a:ext cx="36" cy="12"/>
              </a:xfrm>
              <a:custGeom>
                <a:avLst/>
                <a:gdLst>
                  <a:gd name="T0" fmla="*/ 36 w 36"/>
                  <a:gd name="T1" fmla="*/ 10 h 12"/>
                  <a:gd name="T2" fmla="*/ 36 w 36"/>
                  <a:gd name="T3" fmla="*/ 10 h 12"/>
                  <a:gd name="T4" fmla="*/ 36 w 36"/>
                  <a:gd name="T5" fmla="*/ 10 h 12"/>
                  <a:gd name="T6" fmla="*/ 33 w 36"/>
                  <a:gd name="T7" fmla="*/ 10 h 12"/>
                  <a:gd name="T8" fmla="*/ 28 w 36"/>
                  <a:gd name="T9" fmla="*/ 10 h 12"/>
                  <a:gd name="T10" fmla="*/ 26 w 36"/>
                  <a:gd name="T11" fmla="*/ 12 h 12"/>
                  <a:gd name="T12" fmla="*/ 25 w 36"/>
                  <a:gd name="T13" fmla="*/ 12 h 12"/>
                  <a:gd name="T14" fmla="*/ 23 w 36"/>
                  <a:gd name="T15" fmla="*/ 12 h 12"/>
                  <a:gd name="T16" fmla="*/ 20 w 36"/>
                  <a:gd name="T17" fmla="*/ 12 h 12"/>
                  <a:gd name="T18" fmla="*/ 17 w 36"/>
                  <a:gd name="T19" fmla="*/ 12 h 12"/>
                  <a:gd name="T20" fmla="*/ 13 w 36"/>
                  <a:gd name="T21" fmla="*/ 12 h 12"/>
                  <a:gd name="T22" fmla="*/ 10 w 36"/>
                  <a:gd name="T23" fmla="*/ 12 h 12"/>
                  <a:gd name="T24" fmla="*/ 7 w 36"/>
                  <a:gd name="T25" fmla="*/ 12 h 12"/>
                  <a:gd name="T26" fmla="*/ 4 w 36"/>
                  <a:gd name="T27" fmla="*/ 12 h 12"/>
                  <a:gd name="T28" fmla="*/ 0 w 36"/>
                  <a:gd name="T29" fmla="*/ 12 h 12"/>
                  <a:gd name="T30" fmla="*/ 0 w 36"/>
                  <a:gd name="T31" fmla="*/ 12 h 12"/>
                  <a:gd name="T32" fmla="*/ 0 w 36"/>
                  <a:gd name="T33" fmla="*/ 12 h 12"/>
                  <a:gd name="T34" fmla="*/ 2 w 36"/>
                  <a:gd name="T35" fmla="*/ 10 h 12"/>
                  <a:gd name="T36" fmla="*/ 4 w 36"/>
                  <a:gd name="T37" fmla="*/ 9 h 12"/>
                  <a:gd name="T38" fmla="*/ 5 w 36"/>
                  <a:gd name="T39" fmla="*/ 7 h 12"/>
                  <a:gd name="T40" fmla="*/ 7 w 36"/>
                  <a:gd name="T41" fmla="*/ 5 h 12"/>
                  <a:gd name="T42" fmla="*/ 10 w 36"/>
                  <a:gd name="T43" fmla="*/ 4 h 12"/>
                  <a:gd name="T44" fmla="*/ 10 w 36"/>
                  <a:gd name="T45" fmla="*/ 4 h 12"/>
                  <a:gd name="T46" fmla="*/ 13 w 36"/>
                  <a:gd name="T47" fmla="*/ 2 h 12"/>
                  <a:gd name="T48" fmla="*/ 13 w 36"/>
                  <a:gd name="T49" fmla="*/ 0 h 12"/>
                  <a:gd name="T50" fmla="*/ 15 w 36"/>
                  <a:gd name="T51" fmla="*/ 0 h 12"/>
                  <a:gd name="T52" fmla="*/ 15 w 36"/>
                  <a:gd name="T53" fmla="*/ 0 h 12"/>
                  <a:gd name="T54" fmla="*/ 18 w 36"/>
                  <a:gd name="T55" fmla="*/ 2 h 12"/>
                  <a:gd name="T56" fmla="*/ 30 w 36"/>
                  <a:gd name="T57" fmla="*/ 7 h 12"/>
                  <a:gd name="T58" fmla="*/ 36 w 36"/>
                  <a:gd name="T5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12">
                    <a:moveTo>
                      <a:pt x="36" y="10"/>
                    </a:moveTo>
                    <a:lnTo>
                      <a:pt x="36" y="10"/>
                    </a:lnTo>
                    <a:lnTo>
                      <a:pt x="36" y="10"/>
                    </a:lnTo>
                    <a:lnTo>
                      <a:pt x="33" y="10"/>
                    </a:lnTo>
                    <a:lnTo>
                      <a:pt x="28" y="10"/>
                    </a:lnTo>
                    <a:lnTo>
                      <a:pt x="26" y="12"/>
                    </a:lnTo>
                    <a:lnTo>
                      <a:pt x="25" y="12"/>
                    </a:lnTo>
                    <a:lnTo>
                      <a:pt x="23" y="12"/>
                    </a:lnTo>
                    <a:lnTo>
                      <a:pt x="20" y="12"/>
                    </a:lnTo>
                    <a:lnTo>
                      <a:pt x="17" y="12"/>
                    </a:lnTo>
                    <a:lnTo>
                      <a:pt x="13" y="12"/>
                    </a:lnTo>
                    <a:lnTo>
                      <a:pt x="10" y="12"/>
                    </a:lnTo>
                    <a:lnTo>
                      <a:pt x="7" y="12"/>
                    </a:lnTo>
                    <a:lnTo>
                      <a:pt x="4" y="12"/>
                    </a:lnTo>
                    <a:lnTo>
                      <a:pt x="0" y="12"/>
                    </a:lnTo>
                    <a:lnTo>
                      <a:pt x="0" y="12"/>
                    </a:lnTo>
                    <a:lnTo>
                      <a:pt x="0" y="12"/>
                    </a:lnTo>
                    <a:lnTo>
                      <a:pt x="2" y="10"/>
                    </a:lnTo>
                    <a:lnTo>
                      <a:pt x="4" y="9"/>
                    </a:lnTo>
                    <a:lnTo>
                      <a:pt x="5" y="7"/>
                    </a:lnTo>
                    <a:lnTo>
                      <a:pt x="7" y="5"/>
                    </a:lnTo>
                    <a:lnTo>
                      <a:pt x="10" y="4"/>
                    </a:lnTo>
                    <a:lnTo>
                      <a:pt x="10" y="4"/>
                    </a:lnTo>
                    <a:lnTo>
                      <a:pt x="13" y="2"/>
                    </a:lnTo>
                    <a:lnTo>
                      <a:pt x="13" y="0"/>
                    </a:lnTo>
                    <a:lnTo>
                      <a:pt x="15" y="0"/>
                    </a:lnTo>
                    <a:lnTo>
                      <a:pt x="15" y="0"/>
                    </a:lnTo>
                    <a:lnTo>
                      <a:pt x="18" y="2"/>
                    </a:lnTo>
                    <a:lnTo>
                      <a:pt x="30" y="7"/>
                    </a:lnTo>
                    <a:lnTo>
                      <a:pt x="3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8" name="任意多边形: 形状 147">
                <a:extLst>
                  <a:ext uri="{FF2B5EF4-FFF2-40B4-BE49-F238E27FC236}">
                    <a16:creationId xmlns:a16="http://schemas.microsoft.com/office/drawing/2014/main" id="{6ECD8CF7-56A5-44C0-8B27-B0E8B60A6EE7}"/>
                  </a:ext>
                </a:extLst>
              </p:cNvPr>
              <p:cNvSpPr/>
              <p:nvPr/>
            </p:nvSpPr>
            <p:spPr bwMode="auto">
              <a:xfrm>
                <a:off x="2665" y="551"/>
                <a:ext cx="37" cy="10"/>
              </a:xfrm>
              <a:custGeom>
                <a:avLst/>
                <a:gdLst>
                  <a:gd name="T0" fmla="*/ 36 w 37"/>
                  <a:gd name="T1" fmla="*/ 2 h 10"/>
                  <a:gd name="T2" fmla="*/ 32 w 37"/>
                  <a:gd name="T3" fmla="*/ 4 h 10"/>
                  <a:gd name="T4" fmla="*/ 31 w 37"/>
                  <a:gd name="T5" fmla="*/ 5 h 10"/>
                  <a:gd name="T6" fmla="*/ 31 w 37"/>
                  <a:gd name="T7" fmla="*/ 5 h 10"/>
                  <a:gd name="T8" fmla="*/ 29 w 37"/>
                  <a:gd name="T9" fmla="*/ 5 h 10"/>
                  <a:gd name="T10" fmla="*/ 28 w 37"/>
                  <a:gd name="T11" fmla="*/ 7 h 10"/>
                  <a:gd name="T12" fmla="*/ 26 w 37"/>
                  <a:gd name="T13" fmla="*/ 9 h 10"/>
                  <a:gd name="T14" fmla="*/ 24 w 37"/>
                  <a:gd name="T15" fmla="*/ 10 h 10"/>
                  <a:gd name="T16" fmla="*/ 24 w 37"/>
                  <a:gd name="T17" fmla="*/ 10 h 10"/>
                  <a:gd name="T18" fmla="*/ 21 w 37"/>
                  <a:gd name="T19" fmla="*/ 10 h 10"/>
                  <a:gd name="T20" fmla="*/ 19 w 37"/>
                  <a:gd name="T21" fmla="*/ 10 h 10"/>
                  <a:gd name="T22" fmla="*/ 16 w 37"/>
                  <a:gd name="T23" fmla="*/ 9 h 10"/>
                  <a:gd name="T24" fmla="*/ 10 w 37"/>
                  <a:gd name="T25" fmla="*/ 5 h 10"/>
                  <a:gd name="T26" fmla="*/ 3 w 37"/>
                  <a:gd name="T27" fmla="*/ 2 h 10"/>
                  <a:gd name="T28" fmla="*/ 0 w 37"/>
                  <a:gd name="T29" fmla="*/ 2 h 10"/>
                  <a:gd name="T30" fmla="*/ 0 w 37"/>
                  <a:gd name="T31" fmla="*/ 2 h 10"/>
                  <a:gd name="T32" fmla="*/ 0 w 37"/>
                  <a:gd name="T33" fmla="*/ 2 h 10"/>
                  <a:gd name="T34" fmla="*/ 2 w 37"/>
                  <a:gd name="T35" fmla="*/ 2 h 10"/>
                  <a:gd name="T36" fmla="*/ 5 w 37"/>
                  <a:gd name="T37" fmla="*/ 2 h 10"/>
                  <a:gd name="T38" fmla="*/ 8 w 37"/>
                  <a:gd name="T39" fmla="*/ 2 h 10"/>
                  <a:gd name="T40" fmla="*/ 11 w 37"/>
                  <a:gd name="T41" fmla="*/ 2 h 10"/>
                  <a:gd name="T42" fmla="*/ 15 w 37"/>
                  <a:gd name="T43" fmla="*/ 0 h 10"/>
                  <a:gd name="T44" fmla="*/ 18 w 37"/>
                  <a:gd name="T45" fmla="*/ 0 h 10"/>
                  <a:gd name="T46" fmla="*/ 21 w 37"/>
                  <a:gd name="T47" fmla="*/ 0 h 10"/>
                  <a:gd name="T48" fmla="*/ 24 w 37"/>
                  <a:gd name="T49" fmla="*/ 0 h 10"/>
                  <a:gd name="T50" fmla="*/ 26 w 37"/>
                  <a:gd name="T51" fmla="*/ 0 h 10"/>
                  <a:gd name="T52" fmla="*/ 28 w 37"/>
                  <a:gd name="T53" fmla="*/ 0 h 10"/>
                  <a:gd name="T54" fmla="*/ 29 w 37"/>
                  <a:gd name="T55" fmla="*/ 0 h 10"/>
                  <a:gd name="T56" fmla="*/ 34 w 37"/>
                  <a:gd name="T57" fmla="*/ 0 h 10"/>
                  <a:gd name="T58" fmla="*/ 37 w 37"/>
                  <a:gd name="T59" fmla="*/ 0 h 10"/>
                  <a:gd name="T60" fmla="*/ 36 w 37"/>
                  <a:gd name="T6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10">
                    <a:moveTo>
                      <a:pt x="36" y="2"/>
                    </a:moveTo>
                    <a:lnTo>
                      <a:pt x="32" y="4"/>
                    </a:lnTo>
                    <a:lnTo>
                      <a:pt x="31" y="5"/>
                    </a:lnTo>
                    <a:lnTo>
                      <a:pt x="31" y="5"/>
                    </a:lnTo>
                    <a:lnTo>
                      <a:pt x="29" y="5"/>
                    </a:lnTo>
                    <a:lnTo>
                      <a:pt x="28" y="7"/>
                    </a:lnTo>
                    <a:lnTo>
                      <a:pt x="26" y="9"/>
                    </a:lnTo>
                    <a:lnTo>
                      <a:pt x="24" y="10"/>
                    </a:lnTo>
                    <a:lnTo>
                      <a:pt x="24" y="10"/>
                    </a:lnTo>
                    <a:lnTo>
                      <a:pt x="21" y="10"/>
                    </a:lnTo>
                    <a:lnTo>
                      <a:pt x="19" y="10"/>
                    </a:lnTo>
                    <a:lnTo>
                      <a:pt x="16" y="9"/>
                    </a:lnTo>
                    <a:lnTo>
                      <a:pt x="10" y="5"/>
                    </a:lnTo>
                    <a:lnTo>
                      <a:pt x="3" y="2"/>
                    </a:lnTo>
                    <a:lnTo>
                      <a:pt x="0" y="2"/>
                    </a:lnTo>
                    <a:lnTo>
                      <a:pt x="0" y="2"/>
                    </a:lnTo>
                    <a:lnTo>
                      <a:pt x="0" y="2"/>
                    </a:lnTo>
                    <a:lnTo>
                      <a:pt x="2" y="2"/>
                    </a:lnTo>
                    <a:lnTo>
                      <a:pt x="5" y="2"/>
                    </a:lnTo>
                    <a:lnTo>
                      <a:pt x="8" y="2"/>
                    </a:lnTo>
                    <a:lnTo>
                      <a:pt x="11" y="2"/>
                    </a:lnTo>
                    <a:lnTo>
                      <a:pt x="15" y="0"/>
                    </a:lnTo>
                    <a:lnTo>
                      <a:pt x="18" y="0"/>
                    </a:lnTo>
                    <a:lnTo>
                      <a:pt x="21" y="0"/>
                    </a:lnTo>
                    <a:lnTo>
                      <a:pt x="24" y="0"/>
                    </a:lnTo>
                    <a:lnTo>
                      <a:pt x="26" y="0"/>
                    </a:lnTo>
                    <a:lnTo>
                      <a:pt x="28" y="0"/>
                    </a:lnTo>
                    <a:lnTo>
                      <a:pt x="29" y="0"/>
                    </a:lnTo>
                    <a:lnTo>
                      <a:pt x="34" y="0"/>
                    </a:lnTo>
                    <a:lnTo>
                      <a:pt x="37" y="0"/>
                    </a:lnTo>
                    <a:lnTo>
                      <a:pt x="3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49" name="任意多边形: 形状 148">
                <a:extLst>
                  <a:ext uri="{FF2B5EF4-FFF2-40B4-BE49-F238E27FC236}">
                    <a16:creationId xmlns:a16="http://schemas.microsoft.com/office/drawing/2014/main" id="{B083FF77-A407-45B4-B360-969F109ADCFF}"/>
                  </a:ext>
                </a:extLst>
              </p:cNvPr>
              <p:cNvSpPr/>
              <p:nvPr/>
            </p:nvSpPr>
            <p:spPr bwMode="auto">
              <a:xfrm>
                <a:off x="2701" y="565"/>
                <a:ext cx="5" cy="4"/>
              </a:xfrm>
              <a:custGeom>
                <a:avLst/>
                <a:gdLst>
                  <a:gd name="T0" fmla="*/ 0 w 5"/>
                  <a:gd name="T1" fmla="*/ 0 h 4"/>
                  <a:gd name="T2" fmla="*/ 1 w 5"/>
                  <a:gd name="T3" fmla="*/ 0 h 4"/>
                  <a:gd name="T4" fmla="*/ 3 w 5"/>
                  <a:gd name="T5" fmla="*/ 0 h 4"/>
                  <a:gd name="T6" fmla="*/ 5 w 5"/>
                  <a:gd name="T7" fmla="*/ 0 h 4"/>
                  <a:gd name="T8" fmla="*/ 5 w 5"/>
                  <a:gd name="T9" fmla="*/ 0 h 4"/>
                  <a:gd name="T10" fmla="*/ 5 w 5"/>
                  <a:gd name="T11" fmla="*/ 0 h 4"/>
                  <a:gd name="T12" fmla="*/ 5 w 5"/>
                  <a:gd name="T13" fmla="*/ 1 h 4"/>
                  <a:gd name="T14" fmla="*/ 3 w 5"/>
                  <a:gd name="T15" fmla="*/ 1 h 4"/>
                  <a:gd name="T16" fmla="*/ 3 w 5"/>
                  <a:gd name="T17" fmla="*/ 4 h 4"/>
                  <a:gd name="T18" fmla="*/ 3 w 5"/>
                  <a:gd name="T19" fmla="*/ 4 h 4"/>
                  <a:gd name="T20" fmla="*/ 1 w 5"/>
                  <a:gd name="T21" fmla="*/ 3 h 4"/>
                  <a:gd name="T22" fmla="*/ 0 w 5"/>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0" y="0"/>
                    </a:moveTo>
                    <a:lnTo>
                      <a:pt x="1" y="0"/>
                    </a:lnTo>
                    <a:lnTo>
                      <a:pt x="3" y="0"/>
                    </a:lnTo>
                    <a:lnTo>
                      <a:pt x="5" y="0"/>
                    </a:lnTo>
                    <a:lnTo>
                      <a:pt x="5" y="0"/>
                    </a:lnTo>
                    <a:lnTo>
                      <a:pt x="5" y="0"/>
                    </a:lnTo>
                    <a:lnTo>
                      <a:pt x="5" y="1"/>
                    </a:lnTo>
                    <a:lnTo>
                      <a:pt x="3" y="1"/>
                    </a:lnTo>
                    <a:lnTo>
                      <a:pt x="3" y="4"/>
                    </a:lnTo>
                    <a:lnTo>
                      <a:pt x="3" y="4"/>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0" name="任意多边形: 形状 149">
                <a:extLst>
                  <a:ext uri="{FF2B5EF4-FFF2-40B4-BE49-F238E27FC236}">
                    <a16:creationId xmlns:a16="http://schemas.microsoft.com/office/drawing/2014/main" id="{1F1FC4FD-FA77-4857-8194-7D18A9F5AD30}"/>
                  </a:ext>
                </a:extLst>
              </p:cNvPr>
              <p:cNvSpPr/>
              <p:nvPr/>
            </p:nvSpPr>
            <p:spPr bwMode="auto">
              <a:xfrm>
                <a:off x="2712" y="578"/>
                <a:ext cx="3" cy="1"/>
              </a:xfrm>
              <a:custGeom>
                <a:avLst/>
                <a:gdLst>
                  <a:gd name="T0" fmla="*/ 2 w 3"/>
                  <a:gd name="T1" fmla="*/ 1 h 1"/>
                  <a:gd name="T2" fmla="*/ 0 w 3"/>
                  <a:gd name="T3" fmla="*/ 1 h 1"/>
                  <a:gd name="T4" fmla="*/ 2 w 3"/>
                  <a:gd name="T5" fmla="*/ 0 h 1"/>
                  <a:gd name="T6" fmla="*/ 2 w 3"/>
                  <a:gd name="T7" fmla="*/ 0 h 1"/>
                  <a:gd name="T8" fmla="*/ 3 w 3"/>
                  <a:gd name="T9" fmla="*/ 1 h 1"/>
                  <a:gd name="T10" fmla="*/ 2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2" y="1"/>
                    </a:moveTo>
                    <a:lnTo>
                      <a:pt x="0" y="1"/>
                    </a:lnTo>
                    <a:lnTo>
                      <a:pt x="2" y="0"/>
                    </a:lnTo>
                    <a:lnTo>
                      <a:pt x="2" y="0"/>
                    </a:lnTo>
                    <a:lnTo>
                      <a:pt x="3" y="1"/>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1" name="任意多边形: 形状 150">
                <a:extLst>
                  <a:ext uri="{FF2B5EF4-FFF2-40B4-BE49-F238E27FC236}">
                    <a16:creationId xmlns:a16="http://schemas.microsoft.com/office/drawing/2014/main" id="{28144851-F6A5-4DD1-9189-8E32B20E344F}"/>
                  </a:ext>
                </a:extLst>
              </p:cNvPr>
              <p:cNvSpPr/>
              <p:nvPr/>
            </p:nvSpPr>
            <p:spPr bwMode="auto">
              <a:xfrm>
                <a:off x="2707" y="576"/>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2" name="任意多边形: 形状 151">
                <a:extLst>
                  <a:ext uri="{FF2B5EF4-FFF2-40B4-BE49-F238E27FC236}">
                    <a16:creationId xmlns:a16="http://schemas.microsoft.com/office/drawing/2014/main" id="{1AF424DE-270C-4D52-A09E-6E14A63081DC}"/>
                  </a:ext>
                </a:extLst>
              </p:cNvPr>
              <p:cNvSpPr/>
              <p:nvPr/>
            </p:nvSpPr>
            <p:spPr bwMode="auto">
              <a:xfrm>
                <a:off x="2706" y="586"/>
                <a:ext cx="3" cy="6"/>
              </a:xfrm>
              <a:custGeom>
                <a:avLst/>
                <a:gdLst>
                  <a:gd name="T0" fmla="*/ 3 w 3"/>
                  <a:gd name="T1" fmla="*/ 6 h 6"/>
                  <a:gd name="T2" fmla="*/ 3 w 3"/>
                  <a:gd name="T3" fmla="*/ 6 h 6"/>
                  <a:gd name="T4" fmla="*/ 1 w 3"/>
                  <a:gd name="T5" fmla="*/ 6 h 6"/>
                  <a:gd name="T6" fmla="*/ 0 w 3"/>
                  <a:gd name="T7" fmla="*/ 3 h 6"/>
                  <a:gd name="T8" fmla="*/ 0 w 3"/>
                  <a:gd name="T9" fmla="*/ 3 h 6"/>
                  <a:gd name="T10" fmla="*/ 1 w 3"/>
                  <a:gd name="T11" fmla="*/ 1 h 6"/>
                  <a:gd name="T12" fmla="*/ 1 w 3"/>
                  <a:gd name="T13" fmla="*/ 0 h 6"/>
                  <a:gd name="T14" fmla="*/ 3 w 3"/>
                  <a:gd name="T15" fmla="*/ 1 h 6"/>
                  <a:gd name="T16" fmla="*/ 3 w 3"/>
                  <a:gd name="T17" fmla="*/ 5 h 6"/>
                  <a:gd name="T18" fmla="*/ 3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3" y="6"/>
                    </a:moveTo>
                    <a:lnTo>
                      <a:pt x="3" y="6"/>
                    </a:lnTo>
                    <a:lnTo>
                      <a:pt x="1" y="6"/>
                    </a:lnTo>
                    <a:lnTo>
                      <a:pt x="0" y="3"/>
                    </a:lnTo>
                    <a:lnTo>
                      <a:pt x="0" y="3"/>
                    </a:lnTo>
                    <a:lnTo>
                      <a:pt x="1" y="1"/>
                    </a:lnTo>
                    <a:lnTo>
                      <a:pt x="1" y="0"/>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3" name="任意多边形: 形状 152">
                <a:extLst>
                  <a:ext uri="{FF2B5EF4-FFF2-40B4-BE49-F238E27FC236}">
                    <a16:creationId xmlns:a16="http://schemas.microsoft.com/office/drawing/2014/main" id="{659F4495-2405-42BC-8371-B90853CDFF00}"/>
                  </a:ext>
                </a:extLst>
              </p:cNvPr>
              <p:cNvSpPr/>
              <p:nvPr/>
            </p:nvSpPr>
            <p:spPr bwMode="auto">
              <a:xfrm>
                <a:off x="2556" y="605"/>
                <a:ext cx="3" cy="7"/>
              </a:xfrm>
              <a:custGeom>
                <a:avLst/>
                <a:gdLst>
                  <a:gd name="T0" fmla="*/ 0 w 3"/>
                  <a:gd name="T1" fmla="*/ 4 h 7"/>
                  <a:gd name="T2" fmla="*/ 2 w 3"/>
                  <a:gd name="T3" fmla="*/ 2 h 7"/>
                  <a:gd name="T4" fmla="*/ 3 w 3"/>
                  <a:gd name="T5" fmla="*/ 0 h 7"/>
                  <a:gd name="T6" fmla="*/ 3 w 3"/>
                  <a:gd name="T7" fmla="*/ 0 h 7"/>
                  <a:gd name="T8" fmla="*/ 3 w 3"/>
                  <a:gd name="T9" fmla="*/ 0 h 7"/>
                  <a:gd name="T10" fmla="*/ 3 w 3"/>
                  <a:gd name="T11" fmla="*/ 2 h 7"/>
                  <a:gd name="T12" fmla="*/ 2 w 3"/>
                  <a:gd name="T13" fmla="*/ 5 h 7"/>
                  <a:gd name="T14" fmla="*/ 0 w 3"/>
                  <a:gd name="T15" fmla="*/ 7 h 7"/>
                  <a:gd name="T16" fmla="*/ 0 w 3"/>
                  <a:gd name="T17" fmla="*/ 5 h 7"/>
                  <a:gd name="T18" fmla="*/ 0 w 3"/>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4"/>
                    </a:moveTo>
                    <a:lnTo>
                      <a:pt x="2" y="2"/>
                    </a:lnTo>
                    <a:lnTo>
                      <a:pt x="3" y="0"/>
                    </a:lnTo>
                    <a:lnTo>
                      <a:pt x="3" y="0"/>
                    </a:lnTo>
                    <a:lnTo>
                      <a:pt x="3" y="0"/>
                    </a:lnTo>
                    <a:lnTo>
                      <a:pt x="3" y="2"/>
                    </a:lnTo>
                    <a:lnTo>
                      <a:pt x="2" y="5"/>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4" name="任意多边形: 形状 153">
                <a:extLst>
                  <a:ext uri="{FF2B5EF4-FFF2-40B4-BE49-F238E27FC236}">
                    <a16:creationId xmlns:a16="http://schemas.microsoft.com/office/drawing/2014/main" id="{D37B8898-15D3-4D8A-BC4F-7F6B35ACEFA5}"/>
                  </a:ext>
                </a:extLst>
              </p:cNvPr>
              <p:cNvSpPr/>
              <p:nvPr/>
            </p:nvSpPr>
            <p:spPr bwMode="auto">
              <a:xfrm>
                <a:off x="2584" y="587"/>
                <a:ext cx="3" cy="7"/>
              </a:xfrm>
              <a:custGeom>
                <a:avLst/>
                <a:gdLst>
                  <a:gd name="T0" fmla="*/ 0 w 3"/>
                  <a:gd name="T1" fmla="*/ 4 h 7"/>
                  <a:gd name="T2" fmla="*/ 1 w 3"/>
                  <a:gd name="T3" fmla="*/ 4 h 7"/>
                  <a:gd name="T4" fmla="*/ 1 w 3"/>
                  <a:gd name="T5" fmla="*/ 2 h 7"/>
                  <a:gd name="T6" fmla="*/ 3 w 3"/>
                  <a:gd name="T7" fmla="*/ 0 h 7"/>
                  <a:gd name="T8" fmla="*/ 3 w 3"/>
                  <a:gd name="T9" fmla="*/ 0 h 7"/>
                  <a:gd name="T10" fmla="*/ 3 w 3"/>
                  <a:gd name="T11" fmla="*/ 0 h 7"/>
                  <a:gd name="T12" fmla="*/ 3 w 3"/>
                  <a:gd name="T13" fmla="*/ 0 h 7"/>
                  <a:gd name="T14" fmla="*/ 3 w 3"/>
                  <a:gd name="T15" fmla="*/ 2 h 7"/>
                  <a:gd name="T16" fmla="*/ 3 w 3"/>
                  <a:gd name="T17" fmla="*/ 4 h 7"/>
                  <a:gd name="T18" fmla="*/ 3 w 3"/>
                  <a:gd name="T19" fmla="*/ 5 h 7"/>
                  <a:gd name="T20" fmla="*/ 3 w 3"/>
                  <a:gd name="T21" fmla="*/ 7 h 7"/>
                  <a:gd name="T22" fmla="*/ 3 w 3"/>
                  <a:gd name="T23" fmla="*/ 7 h 7"/>
                  <a:gd name="T24" fmla="*/ 0 w 3"/>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7">
                    <a:moveTo>
                      <a:pt x="0" y="4"/>
                    </a:moveTo>
                    <a:lnTo>
                      <a:pt x="1" y="4"/>
                    </a:lnTo>
                    <a:lnTo>
                      <a:pt x="1" y="2"/>
                    </a:lnTo>
                    <a:lnTo>
                      <a:pt x="3" y="0"/>
                    </a:lnTo>
                    <a:lnTo>
                      <a:pt x="3" y="0"/>
                    </a:lnTo>
                    <a:lnTo>
                      <a:pt x="3" y="0"/>
                    </a:lnTo>
                    <a:lnTo>
                      <a:pt x="3" y="0"/>
                    </a:lnTo>
                    <a:lnTo>
                      <a:pt x="3" y="2"/>
                    </a:lnTo>
                    <a:lnTo>
                      <a:pt x="3" y="4"/>
                    </a:lnTo>
                    <a:lnTo>
                      <a:pt x="3" y="5"/>
                    </a:lnTo>
                    <a:lnTo>
                      <a:pt x="3" y="7"/>
                    </a:lnTo>
                    <a:lnTo>
                      <a:pt x="3" y="7"/>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5" name="任意多边形: 形状 154">
                <a:extLst>
                  <a:ext uri="{FF2B5EF4-FFF2-40B4-BE49-F238E27FC236}">
                    <a16:creationId xmlns:a16="http://schemas.microsoft.com/office/drawing/2014/main" id="{8E7A9446-C4B4-46BB-8BCD-473EBC5B2374}"/>
                  </a:ext>
                </a:extLst>
              </p:cNvPr>
              <p:cNvSpPr/>
              <p:nvPr/>
            </p:nvSpPr>
            <p:spPr bwMode="auto">
              <a:xfrm>
                <a:off x="2590" y="569"/>
                <a:ext cx="2" cy="7"/>
              </a:xfrm>
              <a:custGeom>
                <a:avLst/>
                <a:gdLst>
                  <a:gd name="T0" fmla="*/ 0 w 2"/>
                  <a:gd name="T1" fmla="*/ 4 h 7"/>
                  <a:gd name="T2" fmla="*/ 0 w 2"/>
                  <a:gd name="T3" fmla="*/ 2 h 7"/>
                  <a:gd name="T4" fmla="*/ 0 w 2"/>
                  <a:gd name="T5" fmla="*/ 0 h 7"/>
                  <a:gd name="T6" fmla="*/ 0 w 2"/>
                  <a:gd name="T7" fmla="*/ 0 h 7"/>
                  <a:gd name="T8" fmla="*/ 0 w 2"/>
                  <a:gd name="T9" fmla="*/ 0 h 7"/>
                  <a:gd name="T10" fmla="*/ 2 w 2"/>
                  <a:gd name="T11" fmla="*/ 4 h 7"/>
                  <a:gd name="T12" fmla="*/ 2 w 2"/>
                  <a:gd name="T13" fmla="*/ 5 h 7"/>
                  <a:gd name="T14" fmla="*/ 2 w 2"/>
                  <a:gd name="T15" fmla="*/ 5 h 7"/>
                  <a:gd name="T16" fmla="*/ 0 w 2"/>
                  <a:gd name="T17" fmla="*/ 7 h 7"/>
                  <a:gd name="T18" fmla="*/ 0 w 2"/>
                  <a:gd name="T19" fmla="*/ 7 h 7"/>
                  <a:gd name="T20" fmla="*/ 0 w 2"/>
                  <a:gd name="T21" fmla="*/ 7 h 7"/>
                  <a:gd name="T22" fmla="*/ 0 w 2"/>
                  <a:gd name="T23" fmla="*/ 5 h 7"/>
                  <a:gd name="T24" fmla="*/ 0 w 2"/>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0" y="4"/>
                    </a:moveTo>
                    <a:lnTo>
                      <a:pt x="0" y="2"/>
                    </a:lnTo>
                    <a:lnTo>
                      <a:pt x="0" y="0"/>
                    </a:lnTo>
                    <a:lnTo>
                      <a:pt x="0" y="0"/>
                    </a:lnTo>
                    <a:lnTo>
                      <a:pt x="0" y="0"/>
                    </a:lnTo>
                    <a:lnTo>
                      <a:pt x="2" y="4"/>
                    </a:lnTo>
                    <a:lnTo>
                      <a:pt x="2" y="5"/>
                    </a:lnTo>
                    <a:lnTo>
                      <a:pt x="2" y="5"/>
                    </a:lnTo>
                    <a:lnTo>
                      <a:pt x="0" y="7"/>
                    </a:lnTo>
                    <a:lnTo>
                      <a:pt x="0" y="7"/>
                    </a:lnTo>
                    <a:lnTo>
                      <a:pt x="0" y="7"/>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6" name="任意多边形: 形状 155">
                <a:extLst>
                  <a:ext uri="{FF2B5EF4-FFF2-40B4-BE49-F238E27FC236}">
                    <a16:creationId xmlns:a16="http://schemas.microsoft.com/office/drawing/2014/main" id="{CC0D9D45-1E35-413B-8C7B-ACFCBF85DB52}"/>
                  </a:ext>
                </a:extLst>
              </p:cNvPr>
              <p:cNvSpPr/>
              <p:nvPr/>
            </p:nvSpPr>
            <p:spPr bwMode="auto">
              <a:xfrm>
                <a:off x="2590" y="566"/>
                <a:ext cx="7" cy="5"/>
              </a:xfrm>
              <a:custGeom>
                <a:avLst/>
                <a:gdLst>
                  <a:gd name="T0" fmla="*/ 0 w 7"/>
                  <a:gd name="T1" fmla="*/ 0 h 5"/>
                  <a:gd name="T2" fmla="*/ 3 w 7"/>
                  <a:gd name="T3" fmla="*/ 0 h 5"/>
                  <a:gd name="T4" fmla="*/ 7 w 7"/>
                  <a:gd name="T5" fmla="*/ 0 h 5"/>
                  <a:gd name="T6" fmla="*/ 7 w 7"/>
                  <a:gd name="T7" fmla="*/ 0 h 5"/>
                  <a:gd name="T8" fmla="*/ 7 w 7"/>
                  <a:gd name="T9" fmla="*/ 0 h 5"/>
                  <a:gd name="T10" fmla="*/ 7 w 7"/>
                  <a:gd name="T11" fmla="*/ 2 h 5"/>
                  <a:gd name="T12" fmla="*/ 5 w 7"/>
                  <a:gd name="T13" fmla="*/ 3 h 5"/>
                  <a:gd name="T14" fmla="*/ 3 w 7"/>
                  <a:gd name="T15" fmla="*/ 5 h 5"/>
                  <a:gd name="T16" fmla="*/ 2 w 7"/>
                  <a:gd name="T17" fmla="*/ 2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3" y="0"/>
                    </a:lnTo>
                    <a:lnTo>
                      <a:pt x="7" y="0"/>
                    </a:lnTo>
                    <a:lnTo>
                      <a:pt x="7" y="0"/>
                    </a:lnTo>
                    <a:lnTo>
                      <a:pt x="7" y="0"/>
                    </a:lnTo>
                    <a:lnTo>
                      <a:pt x="7" y="2"/>
                    </a:lnTo>
                    <a:lnTo>
                      <a:pt x="5" y="3"/>
                    </a:lnTo>
                    <a:lnTo>
                      <a:pt x="3" y="5"/>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7" name="任意多边形: 形状 156">
                <a:extLst>
                  <a:ext uri="{FF2B5EF4-FFF2-40B4-BE49-F238E27FC236}">
                    <a16:creationId xmlns:a16="http://schemas.microsoft.com/office/drawing/2014/main" id="{81ADFD85-BAF4-4D4B-9E52-55922D91D9A3}"/>
                  </a:ext>
                </a:extLst>
              </p:cNvPr>
              <p:cNvSpPr/>
              <p:nvPr/>
            </p:nvSpPr>
            <p:spPr bwMode="auto">
              <a:xfrm>
                <a:off x="2608" y="569"/>
                <a:ext cx="3" cy="9"/>
              </a:xfrm>
              <a:custGeom>
                <a:avLst/>
                <a:gdLst>
                  <a:gd name="T0" fmla="*/ 0 w 3"/>
                  <a:gd name="T1" fmla="*/ 4 h 9"/>
                  <a:gd name="T2" fmla="*/ 0 w 3"/>
                  <a:gd name="T3" fmla="*/ 4 h 9"/>
                  <a:gd name="T4" fmla="*/ 2 w 3"/>
                  <a:gd name="T5" fmla="*/ 2 h 9"/>
                  <a:gd name="T6" fmla="*/ 2 w 3"/>
                  <a:gd name="T7" fmla="*/ 2 h 9"/>
                  <a:gd name="T8" fmla="*/ 2 w 3"/>
                  <a:gd name="T9" fmla="*/ 0 h 9"/>
                  <a:gd name="T10" fmla="*/ 3 w 3"/>
                  <a:gd name="T11" fmla="*/ 0 h 9"/>
                  <a:gd name="T12" fmla="*/ 3 w 3"/>
                  <a:gd name="T13" fmla="*/ 0 h 9"/>
                  <a:gd name="T14" fmla="*/ 3 w 3"/>
                  <a:gd name="T15" fmla="*/ 4 h 9"/>
                  <a:gd name="T16" fmla="*/ 3 w 3"/>
                  <a:gd name="T17" fmla="*/ 4 h 9"/>
                  <a:gd name="T18" fmla="*/ 3 w 3"/>
                  <a:gd name="T19" fmla="*/ 5 h 9"/>
                  <a:gd name="T20" fmla="*/ 3 w 3"/>
                  <a:gd name="T21" fmla="*/ 7 h 9"/>
                  <a:gd name="T22" fmla="*/ 3 w 3"/>
                  <a:gd name="T23" fmla="*/ 9 h 9"/>
                  <a:gd name="T24" fmla="*/ 2 w 3"/>
                  <a:gd name="T25" fmla="*/ 5 h 9"/>
                  <a:gd name="T26" fmla="*/ 0 w 3"/>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9">
                    <a:moveTo>
                      <a:pt x="0" y="4"/>
                    </a:moveTo>
                    <a:lnTo>
                      <a:pt x="0" y="4"/>
                    </a:lnTo>
                    <a:lnTo>
                      <a:pt x="2" y="2"/>
                    </a:lnTo>
                    <a:lnTo>
                      <a:pt x="2" y="2"/>
                    </a:lnTo>
                    <a:lnTo>
                      <a:pt x="2" y="0"/>
                    </a:lnTo>
                    <a:lnTo>
                      <a:pt x="3" y="0"/>
                    </a:lnTo>
                    <a:lnTo>
                      <a:pt x="3" y="0"/>
                    </a:lnTo>
                    <a:lnTo>
                      <a:pt x="3" y="4"/>
                    </a:lnTo>
                    <a:lnTo>
                      <a:pt x="3" y="4"/>
                    </a:lnTo>
                    <a:lnTo>
                      <a:pt x="3" y="5"/>
                    </a:lnTo>
                    <a:lnTo>
                      <a:pt x="3" y="7"/>
                    </a:lnTo>
                    <a:lnTo>
                      <a:pt x="3" y="9"/>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8" name="任意多边形: 形状 157">
                <a:extLst>
                  <a:ext uri="{FF2B5EF4-FFF2-40B4-BE49-F238E27FC236}">
                    <a16:creationId xmlns:a16="http://schemas.microsoft.com/office/drawing/2014/main" id="{DFCCC853-B034-428E-A599-1706760B56A3}"/>
                  </a:ext>
                </a:extLst>
              </p:cNvPr>
              <p:cNvSpPr/>
              <p:nvPr/>
            </p:nvSpPr>
            <p:spPr bwMode="auto">
              <a:xfrm>
                <a:off x="2615" y="569"/>
                <a:ext cx="1" cy="9"/>
              </a:xfrm>
              <a:custGeom>
                <a:avLst/>
                <a:gdLst>
                  <a:gd name="T0" fmla="*/ 0 w 1"/>
                  <a:gd name="T1" fmla="*/ 0 h 9"/>
                  <a:gd name="T2" fmla="*/ 1 w 1"/>
                  <a:gd name="T3" fmla="*/ 4 h 9"/>
                  <a:gd name="T4" fmla="*/ 1 w 1"/>
                  <a:gd name="T5" fmla="*/ 4 h 9"/>
                  <a:gd name="T6" fmla="*/ 1 w 1"/>
                  <a:gd name="T7" fmla="*/ 5 h 9"/>
                  <a:gd name="T8" fmla="*/ 0 w 1"/>
                  <a:gd name="T9" fmla="*/ 7 h 9"/>
                  <a:gd name="T10" fmla="*/ 0 w 1"/>
                  <a:gd name="T11" fmla="*/ 7 h 9"/>
                  <a:gd name="T12" fmla="*/ 0 w 1"/>
                  <a:gd name="T13" fmla="*/ 9 h 9"/>
                  <a:gd name="T14" fmla="*/ 0 w 1"/>
                  <a:gd name="T15" fmla="*/ 7 h 9"/>
                  <a:gd name="T16" fmla="*/ 0 w 1"/>
                  <a:gd name="T17" fmla="*/ 7 h 9"/>
                  <a:gd name="T18" fmla="*/ 0 w 1"/>
                  <a:gd name="T19" fmla="*/ 4 h 9"/>
                  <a:gd name="T20" fmla="*/ 0 w 1"/>
                  <a:gd name="T21" fmla="*/ 2 h 9"/>
                  <a:gd name="T22" fmla="*/ 0 w 1"/>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9">
                    <a:moveTo>
                      <a:pt x="0" y="0"/>
                    </a:moveTo>
                    <a:lnTo>
                      <a:pt x="1" y="4"/>
                    </a:lnTo>
                    <a:lnTo>
                      <a:pt x="1" y="4"/>
                    </a:lnTo>
                    <a:lnTo>
                      <a:pt x="1" y="5"/>
                    </a:lnTo>
                    <a:lnTo>
                      <a:pt x="0" y="7"/>
                    </a:lnTo>
                    <a:lnTo>
                      <a:pt x="0" y="7"/>
                    </a:lnTo>
                    <a:lnTo>
                      <a:pt x="0" y="9"/>
                    </a:lnTo>
                    <a:lnTo>
                      <a:pt x="0" y="7"/>
                    </a:lnTo>
                    <a:lnTo>
                      <a:pt x="0" y="7"/>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59" name="任意多边形: 形状 158">
                <a:extLst>
                  <a:ext uri="{FF2B5EF4-FFF2-40B4-BE49-F238E27FC236}">
                    <a16:creationId xmlns:a16="http://schemas.microsoft.com/office/drawing/2014/main" id="{E105F3F8-8900-4349-AC0D-EBF628F55C19}"/>
                  </a:ext>
                </a:extLst>
              </p:cNvPr>
              <p:cNvSpPr/>
              <p:nvPr/>
            </p:nvSpPr>
            <p:spPr bwMode="auto">
              <a:xfrm>
                <a:off x="2632" y="586"/>
                <a:ext cx="4" cy="8"/>
              </a:xfrm>
              <a:custGeom>
                <a:avLst/>
                <a:gdLst>
                  <a:gd name="T0" fmla="*/ 0 w 4"/>
                  <a:gd name="T1" fmla="*/ 5 h 8"/>
                  <a:gd name="T2" fmla="*/ 0 w 4"/>
                  <a:gd name="T3" fmla="*/ 3 h 8"/>
                  <a:gd name="T4" fmla="*/ 2 w 4"/>
                  <a:gd name="T5" fmla="*/ 1 h 8"/>
                  <a:gd name="T6" fmla="*/ 4 w 4"/>
                  <a:gd name="T7" fmla="*/ 1 h 8"/>
                  <a:gd name="T8" fmla="*/ 4 w 4"/>
                  <a:gd name="T9" fmla="*/ 0 h 8"/>
                  <a:gd name="T10" fmla="*/ 4 w 4"/>
                  <a:gd name="T11" fmla="*/ 1 h 8"/>
                  <a:gd name="T12" fmla="*/ 4 w 4"/>
                  <a:gd name="T13" fmla="*/ 3 h 8"/>
                  <a:gd name="T14" fmla="*/ 4 w 4"/>
                  <a:gd name="T15" fmla="*/ 5 h 8"/>
                  <a:gd name="T16" fmla="*/ 4 w 4"/>
                  <a:gd name="T17" fmla="*/ 6 h 8"/>
                  <a:gd name="T18" fmla="*/ 4 w 4"/>
                  <a:gd name="T19" fmla="*/ 8 h 8"/>
                  <a:gd name="T20" fmla="*/ 2 w 4"/>
                  <a:gd name="T21" fmla="*/ 5 h 8"/>
                  <a:gd name="T22" fmla="*/ 0 w 4"/>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
                    <a:moveTo>
                      <a:pt x="0" y="5"/>
                    </a:moveTo>
                    <a:lnTo>
                      <a:pt x="0" y="3"/>
                    </a:lnTo>
                    <a:lnTo>
                      <a:pt x="2" y="1"/>
                    </a:lnTo>
                    <a:lnTo>
                      <a:pt x="4" y="1"/>
                    </a:lnTo>
                    <a:lnTo>
                      <a:pt x="4" y="0"/>
                    </a:lnTo>
                    <a:lnTo>
                      <a:pt x="4" y="1"/>
                    </a:lnTo>
                    <a:lnTo>
                      <a:pt x="4" y="3"/>
                    </a:lnTo>
                    <a:lnTo>
                      <a:pt x="4" y="5"/>
                    </a:lnTo>
                    <a:lnTo>
                      <a:pt x="4" y="6"/>
                    </a:lnTo>
                    <a:lnTo>
                      <a:pt x="4" y="8"/>
                    </a:lnTo>
                    <a:lnTo>
                      <a:pt x="2"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0" name="任意多边形: 形状 159">
                <a:extLst>
                  <a:ext uri="{FF2B5EF4-FFF2-40B4-BE49-F238E27FC236}">
                    <a16:creationId xmlns:a16="http://schemas.microsoft.com/office/drawing/2014/main" id="{871DA2EB-F053-485B-8E76-8399D44DBA86}"/>
                  </a:ext>
                </a:extLst>
              </p:cNvPr>
              <p:cNvSpPr/>
              <p:nvPr/>
            </p:nvSpPr>
            <p:spPr bwMode="auto">
              <a:xfrm>
                <a:off x="2637" y="569"/>
                <a:ext cx="4" cy="7"/>
              </a:xfrm>
              <a:custGeom>
                <a:avLst/>
                <a:gdLst>
                  <a:gd name="T0" fmla="*/ 0 w 4"/>
                  <a:gd name="T1" fmla="*/ 0 h 7"/>
                  <a:gd name="T2" fmla="*/ 0 w 4"/>
                  <a:gd name="T3" fmla="*/ 0 h 7"/>
                  <a:gd name="T4" fmla="*/ 4 w 4"/>
                  <a:gd name="T5" fmla="*/ 4 h 7"/>
                  <a:gd name="T6" fmla="*/ 4 w 4"/>
                  <a:gd name="T7" fmla="*/ 4 h 7"/>
                  <a:gd name="T8" fmla="*/ 4 w 4"/>
                  <a:gd name="T9" fmla="*/ 4 h 7"/>
                  <a:gd name="T10" fmla="*/ 2 w 4"/>
                  <a:gd name="T11" fmla="*/ 5 h 7"/>
                  <a:gd name="T12" fmla="*/ 2 w 4"/>
                  <a:gd name="T13" fmla="*/ 7 h 7"/>
                  <a:gd name="T14" fmla="*/ 2 w 4"/>
                  <a:gd name="T15" fmla="*/ 5 h 7"/>
                  <a:gd name="T16" fmla="*/ 0 w 4"/>
                  <a:gd name="T17" fmla="*/ 2 h 7"/>
                  <a:gd name="T18" fmla="*/ 0 w 4"/>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0" y="0"/>
                    </a:moveTo>
                    <a:lnTo>
                      <a:pt x="0" y="0"/>
                    </a:lnTo>
                    <a:lnTo>
                      <a:pt x="4" y="4"/>
                    </a:lnTo>
                    <a:lnTo>
                      <a:pt x="4" y="4"/>
                    </a:lnTo>
                    <a:lnTo>
                      <a:pt x="4" y="4"/>
                    </a:lnTo>
                    <a:lnTo>
                      <a:pt x="2" y="5"/>
                    </a:lnTo>
                    <a:lnTo>
                      <a:pt x="2" y="7"/>
                    </a:lnTo>
                    <a:lnTo>
                      <a:pt x="2" y="5"/>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1" name="任意多边形: 形状 160">
                <a:extLst>
                  <a:ext uri="{FF2B5EF4-FFF2-40B4-BE49-F238E27FC236}">
                    <a16:creationId xmlns:a16="http://schemas.microsoft.com/office/drawing/2014/main" id="{0E19348F-A550-48D8-B5CB-9EAC8944F45C}"/>
                  </a:ext>
                </a:extLst>
              </p:cNvPr>
              <p:cNvSpPr/>
              <p:nvPr/>
            </p:nvSpPr>
            <p:spPr bwMode="auto">
              <a:xfrm>
                <a:off x="2675" y="586"/>
                <a:ext cx="3" cy="8"/>
              </a:xfrm>
              <a:custGeom>
                <a:avLst/>
                <a:gdLst>
                  <a:gd name="T0" fmla="*/ 0 w 3"/>
                  <a:gd name="T1" fmla="*/ 0 h 8"/>
                  <a:gd name="T2" fmla="*/ 0 w 3"/>
                  <a:gd name="T3" fmla="*/ 0 h 8"/>
                  <a:gd name="T4" fmla="*/ 1 w 3"/>
                  <a:gd name="T5" fmla="*/ 1 h 8"/>
                  <a:gd name="T6" fmla="*/ 3 w 3"/>
                  <a:gd name="T7" fmla="*/ 3 h 8"/>
                  <a:gd name="T8" fmla="*/ 1 w 3"/>
                  <a:gd name="T9" fmla="*/ 5 h 8"/>
                  <a:gd name="T10" fmla="*/ 1 w 3"/>
                  <a:gd name="T11" fmla="*/ 5 h 8"/>
                  <a:gd name="T12" fmla="*/ 1 w 3"/>
                  <a:gd name="T13" fmla="*/ 6 h 8"/>
                  <a:gd name="T14" fmla="*/ 0 w 3"/>
                  <a:gd name="T15" fmla="*/ 6 h 8"/>
                  <a:gd name="T16" fmla="*/ 0 w 3"/>
                  <a:gd name="T17" fmla="*/ 8 h 8"/>
                  <a:gd name="T18" fmla="*/ 0 w 3"/>
                  <a:gd name="T19" fmla="*/ 6 h 8"/>
                  <a:gd name="T20" fmla="*/ 0 w 3"/>
                  <a:gd name="T21" fmla="*/ 5 h 8"/>
                  <a:gd name="T22" fmla="*/ 0 w 3"/>
                  <a:gd name="T23" fmla="*/ 3 h 8"/>
                  <a:gd name="T24" fmla="*/ 0 w 3"/>
                  <a:gd name="T25" fmla="*/ 1 h 8"/>
                  <a:gd name="T26" fmla="*/ 0 w 3"/>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0"/>
                    </a:moveTo>
                    <a:lnTo>
                      <a:pt x="0" y="0"/>
                    </a:lnTo>
                    <a:lnTo>
                      <a:pt x="1" y="1"/>
                    </a:lnTo>
                    <a:lnTo>
                      <a:pt x="3" y="3"/>
                    </a:lnTo>
                    <a:lnTo>
                      <a:pt x="1" y="5"/>
                    </a:lnTo>
                    <a:lnTo>
                      <a:pt x="1" y="5"/>
                    </a:lnTo>
                    <a:lnTo>
                      <a:pt x="1" y="6"/>
                    </a:lnTo>
                    <a:lnTo>
                      <a:pt x="0" y="6"/>
                    </a:lnTo>
                    <a:lnTo>
                      <a:pt x="0" y="8"/>
                    </a:lnTo>
                    <a:lnTo>
                      <a:pt x="0" y="6"/>
                    </a:lnTo>
                    <a:lnTo>
                      <a:pt x="0" y="5"/>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2" name="任意多边形: 形状 161">
                <a:extLst>
                  <a:ext uri="{FF2B5EF4-FFF2-40B4-BE49-F238E27FC236}">
                    <a16:creationId xmlns:a16="http://schemas.microsoft.com/office/drawing/2014/main" id="{39D521A0-7380-43B0-8728-8A671D941CDB}"/>
                  </a:ext>
                </a:extLst>
              </p:cNvPr>
              <p:cNvSpPr/>
              <p:nvPr/>
            </p:nvSpPr>
            <p:spPr bwMode="auto">
              <a:xfrm>
                <a:off x="2662" y="574"/>
                <a:ext cx="1" cy="2"/>
              </a:xfrm>
              <a:custGeom>
                <a:avLst/>
                <a:gdLst>
                  <a:gd name="T0" fmla="*/ 1 w 1"/>
                  <a:gd name="T1" fmla="*/ 2 h 2"/>
                  <a:gd name="T2" fmla="*/ 0 w 1"/>
                  <a:gd name="T3" fmla="*/ 2 h 2"/>
                  <a:gd name="T4" fmla="*/ 0 w 1"/>
                  <a:gd name="T5" fmla="*/ 0 h 2"/>
                  <a:gd name="T6" fmla="*/ 0 w 1"/>
                  <a:gd name="T7" fmla="*/ 0 h 2"/>
                  <a:gd name="T8" fmla="*/ 1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lnTo>
                      <a:pt x="0" y="2"/>
                    </a:lnTo>
                    <a:lnTo>
                      <a:pt x="0" y="0"/>
                    </a:lnTo>
                    <a:lnTo>
                      <a:pt x="0" y="0"/>
                    </a:lnTo>
                    <a:lnTo>
                      <a:pt x="1"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3" name="矩形 162">
                <a:extLst>
                  <a:ext uri="{FF2B5EF4-FFF2-40B4-BE49-F238E27FC236}">
                    <a16:creationId xmlns:a16="http://schemas.microsoft.com/office/drawing/2014/main" id="{C41178D3-46C7-47AD-A910-3B38F188D268}"/>
                  </a:ext>
                </a:extLst>
              </p:cNvPr>
              <p:cNvSpPr/>
              <p:nvPr/>
            </p:nvSpPr>
            <p:spPr bwMode="auto">
              <a:xfrm>
                <a:off x="2663" y="579"/>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4" name="任意多边形: 形状 163">
                <a:extLst>
                  <a:ext uri="{FF2B5EF4-FFF2-40B4-BE49-F238E27FC236}">
                    <a16:creationId xmlns:a16="http://schemas.microsoft.com/office/drawing/2014/main" id="{F849AC8F-41D4-40D1-BD6F-F9AE4798B383}"/>
                  </a:ext>
                </a:extLst>
              </p:cNvPr>
              <p:cNvSpPr/>
              <p:nvPr/>
            </p:nvSpPr>
            <p:spPr bwMode="auto">
              <a:xfrm>
                <a:off x="2667" y="574"/>
                <a:ext cx="1" cy="4"/>
              </a:xfrm>
              <a:custGeom>
                <a:avLst/>
                <a:gdLst>
                  <a:gd name="T0" fmla="*/ 0 w 1"/>
                  <a:gd name="T1" fmla="*/ 2 h 4"/>
                  <a:gd name="T2" fmla="*/ 0 w 1"/>
                  <a:gd name="T3" fmla="*/ 0 h 4"/>
                  <a:gd name="T4" fmla="*/ 0 w 1"/>
                  <a:gd name="T5" fmla="*/ 0 h 4"/>
                  <a:gd name="T6" fmla="*/ 0 w 1"/>
                  <a:gd name="T7" fmla="*/ 2 h 4"/>
                  <a:gd name="T8" fmla="*/ 1 w 1"/>
                  <a:gd name="T9" fmla="*/ 4 h 4"/>
                  <a:gd name="T10" fmla="*/ 1 w 1"/>
                  <a:gd name="T11" fmla="*/ 4 h 4"/>
                  <a:gd name="T12" fmla="*/ 0 w 1"/>
                  <a:gd name="T13" fmla="*/ 4 h 4"/>
                  <a:gd name="T14" fmla="*/ 0 w 1"/>
                  <a:gd name="T15" fmla="*/ 4 h 4"/>
                  <a:gd name="T16" fmla="*/ 0 w 1"/>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2"/>
                    </a:moveTo>
                    <a:lnTo>
                      <a:pt x="0" y="0"/>
                    </a:lnTo>
                    <a:lnTo>
                      <a:pt x="0" y="0"/>
                    </a:lnTo>
                    <a:lnTo>
                      <a:pt x="0" y="2"/>
                    </a:lnTo>
                    <a:lnTo>
                      <a:pt x="1" y="4"/>
                    </a:lnTo>
                    <a:lnTo>
                      <a:pt x="1"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5" name="任意多边形: 形状 164">
                <a:extLst>
                  <a:ext uri="{FF2B5EF4-FFF2-40B4-BE49-F238E27FC236}">
                    <a16:creationId xmlns:a16="http://schemas.microsoft.com/office/drawing/2014/main" id="{F4D6F1F7-6296-4611-B050-AFE7FD478518}"/>
                  </a:ext>
                </a:extLst>
              </p:cNvPr>
              <p:cNvSpPr/>
              <p:nvPr/>
            </p:nvSpPr>
            <p:spPr bwMode="auto">
              <a:xfrm>
                <a:off x="2668" y="568"/>
                <a:ext cx="3" cy="8"/>
              </a:xfrm>
              <a:custGeom>
                <a:avLst/>
                <a:gdLst>
                  <a:gd name="T0" fmla="*/ 3 w 3"/>
                  <a:gd name="T1" fmla="*/ 6 h 8"/>
                  <a:gd name="T2" fmla="*/ 3 w 3"/>
                  <a:gd name="T3" fmla="*/ 8 h 8"/>
                  <a:gd name="T4" fmla="*/ 0 w 3"/>
                  <a:gd name="T5" fmla="*/ 5 h 8"/>
                  <a:gd name="T6" fmla="*/ 2 w 3"/>
                  <a:gd name="T7" fmla="*/ 3 h 8"/>
                  <a:gd name="T8" fmla="*/ 3 w 3"/>
                  <a:gd name="T9" fmla="*/ 1 h 8"/>
                  <a:gd name="T10" fmla="*/ 3 w 3"/>
                  <a:gd name="T11" fmla="*/ 1 h 8"/>
                  <a:gd name="T12" fmla="*/ 3 w 3"/>
                  <a:gd name="T13" fmla="*/ 0 h 8"/>
                  <a:gd name="T14" fmla="*/ 3 w 3"/>
                  <a:gd name="T15" fmla="*/ 1 h 8"/>
                  <a:gd name="T16" fmla="*/ 3 w 3"/>
                  <a:gd name="T17" fmla="*/ 1 h 8"/>
                  <a:gd name="T18" fmla="*/ 3 w 3"/>
                  <a:gd name="T19" fmla="*/ 5 h 8"/>
                  <a:gd name="T20" fmla="*/ 3 w 3"/>
                  <a:gd name="T2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8">
                    <a:moveTo>
                      <a:pt x="3" y="6"/>
                    </a:moveTo>
                    <a:lnTo>
                      <a:pt x="3" y="8"/>
                    </a:lnTo>
                    <a:lnTo>
                      <a:pt x="0" y="5"/>
                    </a:lnTo>
                    <a:lnTo>
                      <a:pt x="2" y="3"/>
                    </a:lnTo>
                    <a:lnTo>
                      <a:pt x="3" y="1"/>
                    </a:lnTo>
                    <a:lnTo>
                      <a:pt x="3" y="1"/>
                    </a:lnTo>
                    <a:lnTo>
                      <a:pt x="3" y="0"/>
                    </a:lnTo>
                    <a:lnTo>
                      <a:pt x="3" y="1"/>
                    </a:lnTo>
                    <a:lnTo>
                      <a:pt x="3" y="1"/>
                    </a:lnTo>
                    <a:lnTo>
                      <a:pt x="3" y="5"/>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6" name="任意多边形: 形状 165">
                <a:extLst>
                  <a:ext uri="{FF2B5EF4-FFF2-40B4-BE49-F238E27FC236}">
                    <a16:creationId xmlns:a16="http://schemas.microsoft.com/office/drawing/2014/main" id="{9E28DC1B-22B2-40E6-9841-F95BFD7554F2}"/>
                  </a:ext>
                </a:extLst>
              </p:cNvPr>
              <p:cNvSpPr/>
              <p:nvPr/>
            </p:nvSpPr>
            <p:spPr bwMode="auto">
              <a:xfrm>
                <a:off x="2675" y="568"/>
                <a:ext cx="1" cy="5"/>
              </a:xfrm>
              <a:custGeom>
                <a:avLst/>
                <a:gdLst>
                  <a:gd name="T0" fmla="*/ 0 w 1"/>
                  <a:gd name="T1" fmla="*/ 1 h 5"/>
                  <a:gd name="T2" fmla="*/ 0 w 1"/>
                  <a:gd name="T3" fmla="*/ 0 h 5"/>
                  <a:gd name="T4" fmla="*/ 1 w 1"/>
                  <a:gd name="T5" fmla="*/ 1 h 5"/>
                  <a:gd name="T6" fmla="*/ 1 w 1"/>
                  <a:gd name="T7" fmla="*/ 3 h 5"/>
                  <a:gd name="T8" fmla="*/ 1 w 1"/>
                  <a:gd name="T9" fmla="*/ 3 h 5"/>
                  <a:gd name="T10" fmla="*/ 0 w 1"/>
                  <a:gd name="T11" fmla="*/ 5 h 5"/>
                  <a:gd name="T12" fmla="*/ 0 w 1"/>
                  <a:gd name="T13" fmla="*/ 5 h 5"/>
                  <a:gd name="T14" fmla="*/ 0 w 1"/>
                  <a:gd name="T15" fmla="*/ 3 h 5"/>
                  <a:gd name="T16" fmla="*/ 0 w 1"/>
                  <a:gd name="T17" fmla="*/ 3 h 5"/>
                  <a:gd name="T18" fmla="*/ 0 w 1"/>
                  <a:gd name="T1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1"/>
                    </a:moveTo>
                    <a:lnTo>
                      <a:pt x="0" y="0"/>
                    </a:lnTo>
                    <a:lnTo>
                      <a:pt x="1" y="1"/>
                    </a:lnTo>
                    <a:lnTo>
                      <a:pt x="1" y="3"/>
                    </a:lnTo>
                    <a:lnTo>
                      <a:pt x="1" y="3"/>
                    </a:lnTo>
                    <a:lnTo>
                      <a:pt x="0" y="5"/>
                    </a:lnTo>
                    <a:lnTo>
                      <a:pt x="0" y="5"/>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7" name="任意多边形: 形状 166">
                <a:extLst>
                  <a:ext uri="{FF2B5EF4-FFF2-40B4-BE49-F238E27FC236}">
                    <a16:creationId xmlns:a16="http://schemas.microsoft.com/office/drawing/2014/main" id="{8D8C1EB8-57AC-4A9A-86A9-53527613CABB}"/>
                  </a:ext>
                </a:extLst>
              </p:cNvPr>
              <p:cNvSpPr/>
              <p:nvPr/>
            </p:nvSpPr>
            <p:spPr bwMode="auto">
              <a:xfrm>
                <a:off x="2676" y="565"/>
                <a:ext cx="7" cy="4"/>
              </a:xfrm>
              <a:custGeom>
                <a:avLst/>
                <a:gdLst>
                  <a:gd name="T0" fmla="*/ 0 w 7"/>
                  <a:gd name="T1" fmla="*/ 0 h 4"/>
                  <a:gd name="T2" fmla="*/ 0 w 7"/>
                  <a:gd name="T3" fmla="*/ 0 h 4"/>
                  <a:gd name="T4" fmla="*/ 2 w 7"/>
                  <a:gd name="T5" fmla="*/ 0 h 4"/>
                  <a:gd name="T6" fmla="*/ 4 w 7"/>
                  <a:gd name="T7" fmla="*/ 0 h 4"/>
                  <a:gd name="T8" fmla="*/ 7 w 7"/>
                  <a:gd name="T9" fmla="*/ 0 h 4"/>
                  <a:gd name="T10" fmla="*/ 5 w 7"/>
                  <a:gd name="T11" fmla="*/ 1 h 4"/>
                  <a:gd name="T12" fmla="*/ 5 w 7"/>
                  <a:gd name="T13" fmla="*/ 1 h 4"/>
                  <a:gd name="T14" fmla="*/ 4 w 7"/>
                  <a:gd name="T15" fmla="*/ 3 h 4"/>
                  <a:gd name="T16" fmla="*/ 4 w 7"/>
                  <a:gd name="T17" fmla="*/ 4 h 4"/>
                  <a:gd name="T18" fmla="*/ 4 w 7"/>
                  <a:gd name="T19" fmla="*/ 4 h 4"/>
                  <a:gd name="T20" fmla="*/ 4 w 7"/>
                  <a:gd name="T21" fmla="*/ 4 h 4"/>
                  <a:gd name="T22" fmla="*/ 2 w 7"/>
                  <a:gd name="T23" fmla="*/ 3 h 4"/>
                  <a:gd name="T24" fmla="*/ 0 w 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4">
                    <a:moveTo>
                      <a:pt x="0" y="0"/>
                    </a:moveTo>
                    <a:lnTo>
                      <a:pt x="0" y="0"/>
                    </a:lnTo>
                    <a:lnTo>
                      <a:pt x="2" y="0"/>
                    </a:lnTo>
                    <a:lnTo>
                      <a:pt x="4" y="0"/>
                    </a:lnTo>
                    <a:lnTo>
                      <a:pt x="7" y="0"/>
                    </a:lnTo>
                    <a:lnTo>
                      <a:pt x="5" y="1"/>
                    </a:lnTo>
                    <a:lnTo>
                      <a:pt x="5" y="1"/>
                    </a:lnTo>
                    <a:lnTo>
                      <a:pt x="4" y="3"/>
                    </a:lnTo>
                    <a:lnTo>
                      <a:pt x="4" y="4"/>
                    </a:lnTo>
                    <a:lnTo>
                      <a:pt x="4" y="4"/>
                    </a:lnTo>
                    <a:lnTo>
                      <a:pt x="4" y="4"/>
                    </a:lnTo>
                    <a:lnTo>
                      <a:pt x="2"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8" name="任意多边形: 形状 167">
                <a:extLst>
                  <a:ext uri="{FF2B5EF4-FFF2-40B4-BE49-F238E27FC236}">
                    <a16:creationId xmlns:a16="http://schemas.microsoft.com/office/drawing/2014/main" id="{43D1D448-3B63-4C7E-8C2F-684361FF0482}"/>
                  </a:ext>
                </a:extLst>
              </p:cNvPr>
              <p:cNvSpPr/>
              <p:nvPr/>
            </p:nvSpPr>
            <p:spPr bwMode="auto">
              <a:xfrm>
                <a:off x="2688" y="574"/>
                <a:ext cx="6" cy="5"/>
              </a:xfrm>
              <a:custGeom>
                <a:avLst/>
                <a:gdLst>
                  <a:gd name="T0" fmla="*/ 6 w 6"/>
                  <a:gd name="T1" fmla="*/ 5 h 5"/>
                  <a:gd name="T2" fmla="*/ 6 w 6"/>
                  <a:gd name="T3" fmla="*/ 5 h 5"/>
                  <a:gd name="T4" fmla="*/ 3 w 6"/>
                  <a:gd name="T5" fmla="*/ 5 h 5"/>
                  <a:gd name="T6" fmla="*/ 1 w 6"/>
                  <a:gd name="T7" fmla="*/ 5 h 5"/>
                  <a:gd name="T8" fmla="*/ 0 w 6"/>
                  <a:gd name="T9" fmla="*/ 5 h 5"/>
                  <a:gd name="T10" fmla="*/ 1 w 6"/>
                  <a:gd name="T11" fmla="*/ 4 h 5"/>
                  <a:gd name="T12" fmla="*/ 1 w 6"/>
                  <a:gd name="T13" fmla="*/ 4 h 5"/>
                  <a:gd name="T14" fmla="*/ 3 w 6"/>
                  <a:gd name="T15" fmla="*/ 2 h 5"/>
                  <a:gd name="T16" fmla="*/ 3 w 6"/>
                  <a:gd name="T17" fmla="*/ 0 h 5"/>
                  <a:gd name="T18" fmla="*/ 3 w 6"/>
                  <a:gd name="T19" fmla="*/ 0 h 5"/>
                  <a:gd name="T20" fmla="*/ 6 w 6"/>
                  <a:gd name="T21" fmla="*/ 4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3" y="5"/>
                    </a:lnTo>
                    <a:lnTo>
                      <a:pt x="1" y="5"/>
                    </a:lnTo>
                    <a:lnTo>
                      <a:pt x="0" y="5"/>
                    </a:lnTo>
                    <a:lnTo>
                      <a:pt x="1" y="4"/>
                    </a:lnTo>
                    <a:lnTo>
                      <a:pt x="1" y="4"/>
                    </a:lnTo>
                    <a:lnTo>
                      <a:pt x="3" y="2"/>
                    </a:lnTo>
                    <a:lnTo>
                      <a:pt x="3" y="0"/>
                    </a:lnTo>
                    <a:lnTo>
                      <a:pt x="3" y="0"/>
                    </a:lnTo>
                    <a:lnTo>
                      <a:pt x="6" y="4"/>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69" name="任意多边形: 形状 168">
                <a:extLst>
                  <a:ext uri="{FF2B5EF4-FFF2-40B4-BE49-F238E27FC236}">
                    <a16:creationId xmlns:a16="http://schemas.microsoft.com/office/drawing/2014/main" id="{7365D880-B932-4EAE-BF7F-3135577F7DD1}"/>
                  </a:ext>
                </a:extLst>
              </p:cNvPr>
              <p:cNvSpPr/>
              <p:nvPr/>
            </p:nvSpPr>
            <p:spPr bwMode="auto">
              <a:xfrm>
                <a:off x="2688" y="583"/>
                <a:ext cx="6" cy="3"/>
              </a:xfrm>
              <a:custGeom>
                <a:avLst/>
                <a:gdLst>
                  <a:gd name="T0" fmla="*/ 5 w 6"/>
                  <a:gd name="T1" fmla="*/ 0 h 3"/>
                  <a:gd name="T2" fmla="*/ 6 w 6"/>
                  <a:gd name="T3" fmla="*/ 0 h 3"/>
                  <a:gd name="T4" fmla="*/ 6 w 6"/>
                  <a:gd name="T5" fmla="*/ 0 h 3"/>
                  <a:gd name="T6" fmla="*/ 6 w 6"/>
                  <a:gd name="T7" fmla="*/ 0 h 3"/>
                  <a:gd name="T8" fmla="*/ 6 w 6"/>
                  <a:gd name="T9" fmla="*/ 0 h 3"/>
                  <a:gd name="T10" fmla="*/ 5 w 6"/>
                  <a:gd name="T11" fmla="*/ 1 h 3"/>
                  <a:gd name="T12" fmla="*/ 5 w 6"/>
                  <a:gd name="T13" fmla="*/ 3 h 3"/>
                  <a:gd name="T14" fmla="*/ 3 w 6"/>
                  <a:gd name="T15" fmla="*/ 3 h 3"/>
                  <a:gd name="T16" fmla="*/ 3 w 6"/>
                  <a:gd name="T17" fmla="*/ 3 h 3"/>
                  <a:gd name="T18" fmla="*/ 3 w 6"/>
                  <a:gd name="T19" fmla="*/ 3 h 3"/>
                  <a:gd name="T20" fmla="*/ 0 w 6"/>
                  <a:gd name="T21" fmla="*/ 0 h 3"/>
                  <a:gd name="T22" fmla="*/ 1 w 6"/>
                  <a:gd name="T23" fmla="*/ 0 h 3"/>
                  <a:gd name="T24" fmla="*/ 1 w 6"/>
                  <a:gd name="T25" fmla="*/ 0 h 3"/>
                  <a:gd name="T26" fmla="*/ 5 w 6"/>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5" y="0"/>
                    </a:moveTo>
                    <a:lnTo>
                      <a:pt x="6" y="0"/>
                    </a:lnTo>
                    <a:lnTo>
                      <a:pt x="6" y="0"/>
                    </a:lnTo>
                    <a:lnTo>
                      <a:pt x="6" y="0"/>
                    </a:lnTo>
                    <a:lnTo>
                      <a:pt x="6" y="0"/>
                    </a:lnTo>
                    <a:lnTo>
                      <a:pt x="5" y="1"/>
                    </a:lnTo>
                    <a:lnTo>
                      <a:pt x="5" y="3"/>
                    </a:lnTo>
                    <a:lnTo>
                      <a:pt x="3" y="3"/>
                    </a:lnTo>
                    <a:lnTo>
                      <a:pt x="3" y="3"/>
                    </a:lnTo>
                    <a:lnTo>
                      <a:pt x="3" y="3"/>
                    </a:lnTo>
                    <a:lnTo>
                      <a:pt x="0" y="0"/>
                    </a:lnTo>
                    <a:lnTo>
                      <a:pt x="1" y="0"/>
                    </a:lnTo>
                    <a:lnTo>
                      <a:pt x="1"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0" name="任意多边形: 形状 169">
                <a:extLst>
                  <a:ext uri="{FF2B5EF4-FFF2-40B4-BE49-F238E27FC236}">
                    <a16:creationId xmlns:a16="http://schemas.microsoft.com/office/drawing/2014/main" id="{2CE97833-56DF-422E-96A5-15EF7BC832C8}"/>
                  </a:ext>
                </a:extLst>
              </p:cNvPr>
              <p:cNvSpPr/>
              <p:nvPr/>
            </p:nvSpPr>
            <p:spPr bwMode="auto">
              <a:xfrm>
                <a:off x="2676" y="574"/>
                <a:ext cx="7" cy="5"/>
              </a:xfrm>
              <a:custGeom>
                <a:avLst/>
                <a:gdLst>
                  <a:gd name="T0" fmla="*/ 0 w 7"/>
                  <a:gd name="T1" fmla="*/ 4 h 5"/>
                  <a:gd name="T2" fmla="*/ 2 w 7"/>
                  <a:gd name="T3" fmla="*/ 2 h 5"/>
                  <a:gd name="T4" fmla="*/ 2 w 7"/>
                  <a:gd name="T5" fmla="*/ 2 h 5"/>
                  <a:gd name="T6" fmla="*/ 4 w 7"/>
                  <a:gd name="T7" fmla="*/ 0 h 5"/>
                  <a:gd name="T8" fmla="*/ 4 w 7"/>
                  <a:gd name="T9" fmla="*/ 0 h 5"/>
                  <a:gd name="T10" fmla="*/ 4 w 7"/>
                  <a:gd name="T11" fmla="*/ 0 h 5"/>
                  <a:gd name="T12" fmla="*/ 7 w 7"/>
                  <a:gd name="T13" fmla="*/ 5 h 5"/>
                  <a:gd name="T14" fmla="*/ 7 w 7"/>
                  <a:gd name="T15" fmla="*/ 5 h 5"/>
                  <a:gd name="T16" fmla="*/ 5 w 7"/>
                  <a:gd name="T17" fmla="*/ 5 h 5"/>
                  <a:gd name="T18" fmla="*/ 2 w 7"/>
                  <a:gd name="T19" fmla="*/ 5 h 5"/>
                  <a:gd name="T20" fmla="*/ 0 w 7"/>
                  <a:gd name="T21" fmla="*/ 5 h 5"/>
                  <a:gd name="T22" fmla="*/ 0 w 7"/>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0" y="4"/>
                    </a:moveTo>
                    <a:lnTo>
                      <a:pt x="2" y="2"/>
                    </a:lnTo>
                    <a:lnTo>
                      <a:pt x="2" y="2"/>
                    </a:lnTo>
                    <a:lnTo>
                      <a:pt x="4" y="0"/>
                    </a:lnTo>
                    <a:lnTo>
                      <a:pt x="4" y="0"/>
                    </a:lnTo>
                    <a:lnTo>
                      <a:pt x="4" y="0"/>
                    </a:lnTo>
                    <a:lnTo>
                      <a:pt x="7" y="5"/>
                    </a:lnTo>
                    <a:lnTo>
                      <a:pt x="7" y="5"/>
                    </a:lnTo>
                    <a:lnTo>
                      <a:pt x="5" y="5"/>
                    </a:lnTo>
                    <a:lnTo>
                      <a:pt x="2"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1" name="任意多边形: 形状 170">
                <a:extLst>
                  <a:ext uri="{FF2B5EF4-FFF2-40B4-BE49-F238E27FC236}">
                    <a16:creationId xmlns:a16="http://schemas.microsoft.com/office/drawing/2014/main" id="{5966A42D-65BD-4BC4-9CB4-FA8BC72C98C4}"/>
                  </a:ext>
                </a:extLst>
              </p:cNvPr>
              <p:cNvSpPr/>
              <p:nvPr/>
            </p:nvSpPr>
            <p:spPr bwMode="auto">
              <a:xfrm>
                <a:off x="2702" y="599"/>
                <a:ext cx="5" cy="5"/>
              </a:xfrm>
              <a:custGeom>
                <a:avLst/>
                <a:gdLst>
                  <a:gd name="T0" fmla="*/ 2 w 5"/>
                  <a:gd name="T1" fmla="*/ 0 h 5"/>
                  <a:gd name="T2" fmla="*/ 4 w 5"/>
                  <a:gd name="T3" fmla="*/ 0 h 5"/>
                  <a:gd name="T4" fmla="*/ 5 w 5"/>
                  <a:gd name="T5" fmla="*/ 0 h 5"/>
                  <a:gd name="T6" fmla="*/ 5 w 5"/>
                  <a:gd name="T7" fmla="*/ 0 h 5"/>
                  <a:gd name="T8" fmla="*/ 5 w 5"/>
                  <a:gd name="T9" fmla="*/ 0 h 5"/>
                  <a:gd name="T10" fmla="*/ 5 w 5"/>
                  <a:gd name="T11" fmla="*/ 0 h 5"/>
                  <a:gd name="T12" fmla="*/ 5 w 5"/>
                  <a:gd name="T13" fmla="*/ 2 h 5"/>
                  <a:gd name="T14" fmla="*/ 5 w 5"/>
                  <a:gd name="T15" fmla="*/ 3 h 5"/>
                  <a:gd name="T16" fmla="*/ 5 w 5"/>
                  <a:gd name="T17" fmla="*/ 3 h 5"/>
                  <a:gd name="T18" fmla="*/ 5 w 5"/>
                  <a:gd name="T19" fmla="*/ 5 h 5"/>
                  <a:gd name="T20" fmla="*/ 5 w 5"/>
                  <a:gd name="T21" fmla="*/ 5 h 5"/>
                  <a:gd name="T22" fmla="*/ 0 w 5"/>
                  <a:gd name="T23" fmla="*/ 0 h 5"/>
                  <a:gd name="T24" fmla="*/ 0 w 5"/>
                  <a:gd name="T25" fmla="*/ 0 h 5"/>
                  <a:gd name="T26" fmla="*/ 2 w 5"/>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2" y="0"/>
                    </a:moveTo>
                    <a:lnTo>
                      <a:pt x="4" y="0"/>
                    </a:lnTo>
                    <a:lnTo>
                      <a:pt x="5" y="0"/>
                    </a:lnTo>
                    <a:lnTo>
                      <a:pt x="5" y="0"/>
                    </a:lnTo>
                    <a:lnTo>
                      <a:pt x="5" y="0"/>
                    </a:lnTo>
                    <a:lnTo>
                      <a:pt x="5" y="0"/>
                    </a:lnTo>
                    <a:lnTo>
                      <a:pt x="5" y="2"/>
                    </a:lnTo>
                    <a:lnTo>
                      <a:pt x="5" y="3"/>
                    </a:lnTo>
                    <a:lnTo>
                      <a:pt x="5" y="3"/>
                    </a:lnTo>
                    <a:lnTo>
                      <a:pt x="5" y="5"/>
                    </a:lnTo>
                    <a:lnTo>
                      <a:pt x="5" y="5"/>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2" name="任意多边形: 形状 171">
                <a:extLst>
                  <a:ext uri="{FF2B5EF4-FFF2-40B4-BE49-F238E27FC236}">
                    <a16:creationId xmlns:a16="http://schemas.microsoft.com/office/drawing/2014/main" id="{5F2B01C0-18AE-40B0-9C14-4B781EF3002A}"/>
                  </a:ext>
                </a:extLst>
              </p:cNvPr>
              <p:cNvSpPr/>
              <p:nvPr/>
            </p:nvSpPr>
            <p:spPr bwMode="auto">
              <a:xfrm>
                <a:off x="2696" y="609"/>
                <a:ext cx="6" cy="5"/>
              </a:xfrm>
              <a:custGeom>
                <a:avLst/>
                <a:gdLst>
                  <a:gd name="T0" fmla="*/ 3 w 6"/>
                  <a:gd name="T1" fmla="*/ 5 h 5"/>
                  <a:gd name="T2" fmla="*/ 1 w 6"/>
                  <a:gd name="T3" fmla="*/ 5 h 5"/>
                  <a:gd name="T4" fmla="*/ 0 w 6"/>
                  <a:gd name="T5" fmla="*/ 5 h 5"/>
                  <a:gd name="T6" fmla="*/ 1 w 6"/>
                  <a:gd name="T7" fmla="*/ 5 h 5"/>
                  <a:gd name="T8" fmla="*/ 1 w 6"/>
                  <a:gd name="T9" fmla="*/ 3 h 5"/>
                  <a:gd name="T10" fmla="*/ 1 w 6"/>
                  <a:gd name="T11" fmla="*/ 1 h 5"/>
                  <a:gd name="T12" fmla="*/ 1 w 6"/>
                  <a:gd name="T13" fmla="*/ 0 h 5"/>
                  <a:gd name="T14" fmla="*/ 3 w 6"/>
                  <a:gd name="T15" fmla="*/ 1 h 5"/>
                  <a:gd name="T16" fmla="*/ 6 w 6"/>
                  <a:gd name="T17" fmla="*/ 5 h 5"/>
                  <a:gd name="T18" fmla="*/ 6 w 6"/>
                  <a:gd name="T19" fmla="*/ 5 h 5"/>
                  <a:gd name="T20" fmla="*/ 5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lnTo>
                      <a:pt x="1" y="5"/>
                    </a:lnTo>
                    <a:lnTo>
                      <a:pt x="0" y="5"/>
                    </a:lnTo>
                    <a:lnTo>
                      <a:pt x="1" y="5"/>
                    </a:lnTo>
                    <a:lnTo>
                      <a:pt x="1" y="3"/>
                    </a:lnTo>
                    <a:lnTo>
                      <a:pt x="1" y="1"/>
                    </a:lnTo>
                    <a:lnTo>
                      <a:pt x="1" y="0"/>
                    </a:lnTo>
                    <a:lnTo>
                      <a:pt x="3" y="1"/>
                    </a:lnTo>
                    <a:lnTo>
                      <a:pt x="6" y="5"/>
                    </a:lnTo>
                    <a:lnTo>
                      <a:pt x="6" y="5"/>
                    </a:lnTo>
                    <a:lnTo>
                      <a:pt x="5"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3" name="任意多边形: 形状 172">
                <a:extLst>
                  <a:ext uri="{FF2B5EF4-FFF2-40B4-BE49-F238E27FC236}">
                    <a16:creationId xmlns:a16="http://schemas.microsoft.com/office/drawing/2014/main" id="{FC3987DF-9407-442A-AA66-B4190674FC54}"/>
                  </a:ext>
                </a:extLst>
              </p:cNvPr>
              <p:cNvSpPr/>
              <p:nvPr/>
            </p:nvSpPr>
            <p:spPr bwMode="auto">
              <a:xfrm>
                <a:off x="2676" y="592"/>
                <a:ext cx="7" cy="5"/>
              </a:xfrm>
              <a:custGeom>
                <a:avLst/>
                <a:gdLst>
                  <a:gd name="T0" fmla="*/ 4 w 7"/>
                  <a:gd name="T1" fmla="*/ 5 h 5"/>
                  <a:gd name="T2" fmla="*/ 4 w 7"/>
                  <a:gd name="T3" fmla="*/ 5 h 5"/>
                  <a:gd name="T4" fmla="*/ 2 w 7"/>
                  <a:gd name="T5" fmla="*/ 5 h 5"/>
                  <a:gd name="T6" fmla="*/ 0 w 7"/>
                  <a:gd name="T7" fmla="*/ 5 h 5"/>
                  <a:gd name="T8" fmla="*/ 0 w 7"/>
                  <a:gd name="T9" fmla="*/ 4 h 5"/>
                  <a:gd name="T10" fmla="*/ 2 w 7"/>
                  <a:gd name="T11" fmla="*/ 2 h 5"/>
                  <a:gd name="T12" fmla="*/ 2 w 7"/>
                  <a:gd name="T13" fmla="*/ 2 h 5"/>
                  <a:gd name="T14" fmla="*/ 2 w 7"/>
                  <a:gd name="T15" fmla="*/ 0 h 5"/>
                  <a:gd name="T16" fmla="*/ 4 w 7"/>
                  <a:gd name="T17" fmla="*/ 0 h 5"/>
                  <a:gd name="T18" fmla="*/ 4 w 7"/>
                  <a:gd name="T19" fmla="*/ 0 h 5"/>
                  <a:gd name="T20" fmla="*/ 4 w 7"/>
                  <a:gd name="T21" fmla="*/ 2 h 5"/>
                  <a:gd name="T22" fmla="*/ 7 w 7"/>
                  <a:gd name="T23" fmla="*/ 5 h 5"/>
                  <a:gd name="T24" fmla="*/ 7 w 7"/>
                  <a:gd name="T25" fmla="*/ 5 h 5"/>
                  <a:gd name="T26" fmla="*/ 4 w 7"/>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4" y="5"/>
                    </a:moveTo>
                    <a:lnTo>
                      <a:pt x="4" y="5"/>
                    </a:lnTo>
                    <a:lnTo>
                      <a:pt x="2" y="5"/>
                    </a:lnTo>
                    <a:lnTo>
                      <a:pt x="0" y="5"/>
                    </a:lnTo>
                    <a:lnTo>
                      <a:pt x="0" y="4"/>
                    </a:lnTo>
                    <a:lnTo>
                      <a:pt x="2" y="2"/>
                    </a:lnTo>
                    <a:lnTo>
                      <a:pt x="2" y="2"/>
                    </a:lnTo>
                    <a:lnTo>
                      <a:pt x="2" y="0"/>
                    </a:lnTo>
                    <a:lnTo>
                      <a:pt x="4" y="0"/>
                    </a:lnTo>
                    <a:lnTo>
                      <a:pt x="4" y="0"/>
                    </a:lnTo>
                    <a:lnTo>
                      <a:pt x="4" y="2"/>
                    </a:lnTo>
                    <a:lnTo>
                      <a:pt x="7" y="5"/>
                    </a:lnTo>
                    <a:lnTo>
                      <a:pt x="7" y="5"/>
                    </a:ln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4" name="任意多边形: 形状 173">
                <a:extLst>
                  <a:ext uri="{FF2B5EF4-FFF2-40B4-BE49-F238E27FC236}">
                    <a16:creationId xmlns:a16="http://schemas.microsoft.com/office/drawing/2014/main" id="{6A165032-13FE-4840-B254-AED0E23C0BD8}"/>
                  </a:ext>
                </a:extLst>
              </p:cNvPr>
              <p:cNvSpPr/>
              <p:nvPr/>
            </p:nvSpPr>
            <p:spPr bwMode="auto">
              <a:xfrm>
                <a:off x="2688" y="592"/>
                <a:ext cx="6" cy="4"/>
              </a:xfrm>
              <a:custGeom>
                <a:avLst/>
                <a:gdLst>
                  <a:gd name="T0" fmla="*/ 6 w 6"/>
                  <a:gd name="T1" fmla="*/ 4 h 4"/>
                  <a:gd name="T2" fmla="*/ 5 w 6"/>
                  <a:gd name="T3" fmla="*/ 4 h 4"/>
                  <a:gd name="T4" fmla="*/ 3 w 6"/>
                  <a:gd name="T5" fmla="*/ 4 h 4"/>
                  <a:gd name="T6" fmla="*/ 1 w 6"/>
                  <a:gd name="T7" fmla="*/ 4 h 4"/>
                  <a:gd name="T8" fmla="*/ 0 w 6"/>
                  <a:gd name="T9" fmla="*/ 4 h 4"/>
                  <a:gd name="T10" fmla="*/ 1 w 6"/>
                  <a:gd name="T11" fmla="*/ 4 h 4"/>
                  <a:gd name="T12" fmla="*/ 1 w 6"/>
                  <a:gd name="T13" fmla="*/ 2 h 4"/>
                  <a:gd name="T14" fmla="*/ 1 w 6"/>
                  <a:gd name="T15" fmla="*/ 2 h 4"/>
                  <a:gd name="T16" fmla="*/ 3 w 6"/>
                  <a:gd name="T17" fmla="*/ 0 h 4"/>
                  <a:gd name="T18" fmla="*/ 3 w 6"/>
                  <a:gd name="T19" fmla="*/ 0 h 4"/>
                  <a:gd name="T20" fmla="*/ 5 w 6"/>
                  <a:gd name="T21" fmla="*/ 0 h 4"/>
                  <a:gd name="T22" fmla="*/ 6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4"/>
                    </a:moveTo>
                    <a:lnTo>
                      <a:pt x="5" y="4"/>
                    </a:lnTo>
                    <a:lnTo>
                      <a:pt x="3" y="4"/>
                    </a:lnTo>
                    <a:lnTo>
                      <a:pt x="1" y="4"/>
                    </a:lnTo>
                    <a:lnTo>
                      <a:pt x="0" y="4"/>
                    </a:lnTo>
                    <a:lnTo>
                      <a:pt x="1" y="4"/>
                    </a:lnTo>
                    <a:lnTo>
                      <a:pt x="1" y="2"/>
                    </a:lnTo>
                    <a:lnTo>
                      <a:pt x="1" y="2"/>
                    </a:lnTo>
                    <a:lnTo>
                      <a:pt x="3" y="0"/>
                    </a:lnTo>
                    <a:lnTo>
                      <a:pt x="3" y="0"/>
                    </a:lnTo>
                    <a:lnTo>
                      <a:pt x="5" y="0"/>
                    </a:lnTo>
                    <a:lnTo>
                      <a:pt x="6"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5" name="任意多边形: 形状 174">
                <a:extLst>
                  <a:ext uri="{FF2B5EF4-FFF2-40B4-BE49-F238E27FC236}">
                    <a16:creationId xmlns:a16="http://schemas.microsoft.com/office/drawing/2014/main" id="{E40A6415-607D-4529-8A0A-0E62677268C3}"/>
                  </a:ext>
                </a:extLst>
              </p:cNvPr>
              <p:cNvSpPr/>
              <p:nvPr/>
            </p:nvSpPr>
            <p:spPr bwMode="auto">
              <a:xfrm>
                <a:off x="2689" y="599"/>
                <a:ext cx="7" cy="5"/>
              </a:xfrm>
              <a:custGeom>
                <a:avLst/>
                <a:gdLst>
                  <a:gd name="T0" fmla="*/ 4 w 7"/>
                  <a:gd name="T1" fmla="*/ 0 h 5"/>
                  <a:gd name="T2" fmla="*/ 5 w 7"/>
                  <a:gd name="T3" fmla="*/ 0 h 5"/>
                  <a:gd name="T4" fmla="*/ 7 w 7"/>
                  <a:gd name="T5" fmla="*/ 0 h 5"/>
                  <a:gd name="T6" fmla="*/ 7 w 7"/>
                  <a:gd name="T7" fmla="*/ 0 h 5"/>
                  <a:gd name="T8" fmla="*/ 7 w 7"/>
                  <a:gd name="T9" fmla="*/ 0 h 5"/>
                  <a:gd name="T10" fmla="*/ 7 w 7"/>
                  <a:gd name="T11" fmla="*/ 2 h 5"/>
                  <a:gd name="T12" fmla="*/ 7 w 7"/>
                  <a:gd name="T13" fmla="*/ 3 h 5"/>
                  <a:gd name="T14" fmla="*/ 7 w 7"/>
                  <a:gd name="T15" fmla="*/ 5 h 5"/>
                  <a:gd name="T16" fmla="*/ 5 w 7"/>
                  <a:gd name="T17" fmla="*/ 5 h 5"/>
                  <a:gd name="T18" fmla="*/ 0 w 7"/>
                  <a:gd name="T19" fmla="*/ 0 h 5"/>
                  <a:gd name="T20" fmla="*/ 2 w 7"/>
                  <a:gd name="T21" fmla="*/ 0 h 5"/>
                  <a:gd name="T22" fmla="*/ 4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4" y="0"/>
                    </a:moveTo>
                    <a:lnTo>
                      <a:pt x="5" y="0"/>
                    </a:lnTo>
                    <a:lnTo>
                      <a:pt x="7" y="0"/>
                    </a:lnTo>
                    <a:lnTo>
                      <a:pt x="7" y="0"/>
                    </a:lnTo>
                    <a:lnTo>
                      <a:pt x="7" y="0"/>
                    </a:lnTo>
                    <a:lnTo>
                      <a:pt x="7" y="2"/>
                    </a:lnTo>
                    <a:lnTo>
                      <a:pt x="7" y="3"/>
                    </a:lnTo>
                    <a:lnTo>
                      <a:pt x="7" y="5"/>
                    </a:lnTo>
                    <a:lnTo>
                      <a:pt x="5" y="5"/>
                    </a:lnTo>
                    <a:lnTo>
                      <a:pt x="0"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6" name="任意多边形: 形状 175">
                <a:extLst>
                  <a:ext uri="{FF2B5EF4-FFF2-40B4-BE49-F238E27FC236}">
                    <a16:creationId xmlns:a16="http://schemas.microsoft.com/office/drawing/2014/main" id="{28389E95-A8DB-45DF-B078-FFB01694720B}"/>
                  </a:ext>
                </a:extLst>
              </p:cNvPr>
              <p:cNvSpPr/>
              <p:nvPr/>
            </p:nvSpPr>
            <p:spPr bwMode="auto">
              <a:xfrm>
                <a:off x="2678" y="599"/>
                <a:ext cx="5" cy="5"/>
              </a:xfrm>
              <a:custGeom>
                <a:avLst/>
                <a:gdLst>
                  <a:gd name="T0" fmla="*/ 3 w 5"/>
                  <a:gd name="T1" fmla="*/ 0 h 5"/>
                  <a:gd name="T2" fmla="*/ 5 w 5"/>
                  <a:gd name="T3" fmla="*/ 0 h 5"/>
                  <a:gd name="T4" fmla="*/ 5 w 5"/>
                  <a:gd name="T5" fmla="*/ 0 h 5"/>
                  <a:gd name="T6" fmla="*/ 5 w 5"/>
                  <a:gd name="T7" fmla="*/ 0 h 5"/>
                  <a:gd name="T8" fmla="*/ 5 w 5"/>
                  <a:gd name="T9" fmla="*/ 0 h 5"/>
                  <a:gd name="T10" fmla="*/ 5 w 5"/>
                  <a:gd name="T11" fmla="*/ 2 h 5"/>
                  <a:gd name="T12" fmla="*/ 5 w 5"/>
                  <a:gd name="T13" fmla="*/ 3 h 5"/>
                  <a:gd name="T14" fmla="*/ 5 w 5"/>
                  <a:gd name="T15" fmla="*/ 5 h 5"/>
                  <a:gd name="T16" fmla="*/ 5 w 5"/>
                  <a:gd name="T17" fmla="*/ 5 h 5"/>
                  <a:gd name="T18" fmla="*/ 0 w 5"/>
                  <a:gd name="T19" fmla="*/ 0 h 5"/>
                  <a:gd name="T20" fmla="*/ 0 w 5"/>
                  <a:gd name="T21" fmla="*/ 0 h 5"/>
                  <a:gd name="T22" fmla="*/ 3 w 5"/>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
                    <a:moveTo>
                      <a:pt x="3" y="0"/>
                    </a:moveTo>
                    <a:lnTo>
                      <a:pt x="5" y="0"/>
                    </a:lnTo>
                    <a:lnTo>
                      <a:pt x="5" y="0"/>
                    </a:lnTo>
                    <a:lnTo>
                      <a:pt x="5" y="0"/>
                    </a:lnTo>
                    <a:lnTo>
                      <a:pt x="5" y="0"/>
                    </a:lnTo>
                    <a:lnTo>
                      <a:pt x="5" y="2"/>
                    </a:lnTo>
                    <a:lnTo>
                      <a:pt x="5" y="3"/>
                    </a:lnTo>
                    <a:lnTo>
                      <a:pt x="5" y="5"/>
                    </a:lnTo>
                    <a:lnTo>
                      <a:pt x="5" y="5"/>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7" name="任意多边形: 形状 176">
                <a:extLst>
                  <a:ext uri="{FF2B5EF4-FFF2-40B4-BE49-F238E27FC236}">
                    <a16:creationId xmlns:a16="http://schemas.microsoft.com/office/drawing/2014/main" id="{C4E52E1F-1C7B-49FE-B14E-B7EDAEC019A7}"/>
                  </a:ext>
                </a:extLst>
              </p:cNvPr>
              <p:cNvSpPr/>
              <p:nvPr/>
            </p:nvSpPr>
            <p:spPr bwMode="auto">
              <a:xfrm>
                <a:off x="2665" y="601"/>
                <a:ext cx="6" cy="3"/>
              </a:xfrm>
              <a:custGeom>
                <a:avLst/>
                <a:gdLst>
                  <a:gd name="T0" fmla="*/ 3 w 6"/>
                  <a:gd name="T1" fmla="*/ 0 h 3"/>
                  <a:gd name="T2" fmla="*/ 5 w 6"/>
                  <a:gd name="T3" fmla="*/ 0 h 3"/>
                  <a:gd name="T4" fmla="*/ 6 w 6"/>
                  <a:gd name="T5" fmla="*/ 0 h 3"/>
                  <a:gd name="T6" fmla="*/ 6 w 6"/>
                  <a:gd name="T7" fmla="*/ 0 h 3"/>
                  <a:gd name="T8" fmla="*/ 5 w 6"/>
                  <a:gd name="T9" fmla="*/ 1 h 3"/>
                  <a:gd name="T10" fmla="*/ 5 w 6"/>
                  <a:gd name="T11" fmla="*/ 3 h 3"/>
                  <a:gd name="T12" fmla="*/ 5 w 6"/>
                  <a:gd name="T13" fmla="*/ 3 h 3"/>
                  <a:gd name="T14" fmla="*/ 0 w 6"/>
                  <a:gd name="T15" fmla="*/ 0 h 3"/>
                  <a:gd name="T16" fmla="*/ 0 w 6"/>
                  <a:gd name="T17" fmla="*/ 0 h 3"/>
                  <a:gd name="T18" fmla="*/ 3 w 6"/>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0"/>
                    </a:moveTo>
                    <a:lnTo>
                      <a:pt x="5" y="0"/>
                    </a:lnTo>
                    <a:lnTo>
                      <a:pt x="6" y="0"/>
                    </a:lnTo>
                    <a:lnTo>
                      <a:pt x="6" y="0"/>
                    </a:lnTo>
                    <a:lnTo>
                      <a:pt x="5" y="1"/>
                    </a:lnTo>
                    <a:lnTo>
                      <a:pt x="5" y="3"/>
                    </a:lnTo>
                    <a:lnTo>
                      <a:pt x="5" y="3"/>
                    </a:lnTo>
                    <a:lnTo>
                      <a:pt x="0" y="0"/>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8" name="任意多边形: 形状 177">
                <a:extLst>
                  <a:ext uri="{FF2B5EF4-FFF2-40B4-BE49-F238E27FC236}">
                    <a16:creationId xmlns:a16="http://schemas.microsoft.com/office/drawing/2014/main" id="{D07E4FB4-8D72-4897-8D5F-1C9976DDAAEF}"/>
                  </a:ext>
                </a:extLst>
              </p:cNvPr>
              <p:cNvSpPr/>
              <p:nvPr/>
            </p:nvSpPr>
            <p:spPr bwMode="auto">
              <a:xfrm>
                <a:off x="2628" y="592"/>
                <a:ext cx="6" cy="5"/>
              </a:xfrm>
              <a:custGeom>
                <a:avLst/>
                <a:gdLst>
                  <a:gd name="T0" fmla="*/ 6 w 6"/>
                  <a:gd name="T1" fmla="*/ 5 h 5"/>
                  <a:gd name="T2" fmla="*/ 6 w 6"/>
                  <a:gd name="T3" fmla="*/ 5 h 5"/>
                  <a:gd name="T4" fmla="*/ 4 w 6"/>
                  <a:gd name="T5" fmla="*/ 5 h 5"/>
                  <a:gd name="T6" fmla="*/ 1 w 6"/>
                  <a:gd name="T7" fmla="*/ 5 h 5"/>
                  <a:gd name="T8" fmla="*/ 0 w 6"/>
                  <a:gd name="T9" fmla="*/ 5 h 5"/>
                  <a:gd name="T10" fmla="*/ 1 w 6"/>
                  <a:gd name="T11" fmla="*/ 5 h 5"/>
                  <a:gd name="T12" fmla="*/ 1 w 6"/>
                  <a:gd name="T13" fmla="*/ 4 h 5"/>
                  <a:gd name="T14" fmla="*/ 1 w 6"/>
                  <a:gd name="T15" fmla="*/ 2 h 5"/>
                  <a:gd name="T16" fmla="*/ 3 w 6"/>
                  <a:gd name="T17" fmla="*/ 0 h 5"/>
                  <a:gd name="T18" fmla="*/ 3 w 6"/>
                  <a:gd name="T19" fmla="*/ 0 h 5"/>
                  <a:gd name="T20" fmla="*/ 3 w 6"/>
                  <a:gd name="T21" fmla="*/ 2 h 5"/>
                  <a:gd name="T22" fmla="*/ 6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6" y="5"/>
                    </a:moveTo>
                    <a:lnTo>
                      <a:pt x="6" y="5"/>
                    </a:lnTo>
                    <a:lnTo>
                      <a:pt x="4" y="5"/>
                    </a:lnTo>
                    <a:lnTo>
                      <a:pt x="1" y="5"/>
                    </a:lnTo>
                    <a:lnTo>
                      <a:pt x="0" y="5"/>
                    </a:lnTo>
                    <a:lnTo>
                      <a:pt x="1" y="5"/>
                    </a:lnTo>
                    <a:lnTo>
                      <a:pt x="1" y="4"/>
                    </a:lnTo>
                    <a:lnTo>
                      <a:pt x="1"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79" name="任意多边形: 形状 178">
                <a:extLst>
                  <a:ext uri="{FF2B5EF4-FFF2-40B4-BE49-F238E27FC236}">
                    <a16:creationId xmlns:a16="http://schemas.microsoft.com/office/drawing/2014/main" id="{541A3D57-5CE1-48A7-BDDC-633BD51C1F55}"/>
                  </a:ext>
                </a:extLst>
              </p:cNvPr>
              <p:cNvSpPr/>
              <p:nvPr/>
            </p:nvSpPr>
            <p:spPr bwMode="auto">
              <a:xfrm>
                <a:off x="2613" y="604"/>
                <a:ext cx="3" cy="8"/>
              </a:xfrm>
              <a:custGeom>
                <a:avLst/>
                <a:gdLst>
                  <a:gd name="T0" fmla="*/ 3 w 3"/>
                  <a:gd name="T1" fmla="*/ 3 h 8"/>
                  <a:gd name="T2" fmla="*/ 3 w 3"/>
                  <a:gd name="T3" fmla="*/ 3 h 8"/>
                  <a:gd name="T4" fmla="*/ 3 w 3"/>
                  <a:gd name="T5" fmla="*/ 3 h 8"/>
                  <a:gd name="T6" fmla="*/ 2 w 3"/>
                  <a:gd name="T7" fmla="*/ 5 h 8"/>
                  <a:gd name="T8" fmla="*/ 0 w 3"/>
                  <a:gd name="T9" fmla="*/ 6 h 8"/>
                  <a:gd name="T10" fmla="*/ 0 w 3"/>
                  <a:gd name="T11" fmla="*/ 8 h 8"/>
                  <a:gd name="T12" fmla="*/ 0 w 3"/>
                  <a:gd name="T13" fmla="*/ 6 h 8"/>
                  <a:gd name="T14" fmla="*/ 0 w 3"/>
                  <a:gd name="T15" fmla="*/ 5 h 8"/>
                  <a:gd name="T16" fmla="*/ 0 w 3"/>
                  <a:gd name="T17" fmla="*/ 1 h 8"/>
                  <a:gd name="T18" fmla="*/ 0 w 3"/>
                  <a:gd name="T19" fmla="*/ 1 h 8"/>
                  <a:gd name="T20" fmla="*/ 0 w 3"/>
                  <a:gd name="T21" fmla="*/ 0 h 8"/>
                  <a:gd name="T22" fmla="*/ 0 w 3"/>
                  <a:gd name="T23" fmla="*/ 0 h 8"/>
                  <a:gd name="T24" fmla="*/ 2 w 3"/>
                  <a:gd name="T25" fmla="*/ 0 h 8"/>
                  <a:gd name="T26" fmla="*/ 3 w 3"/>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3" y="3"/>
                    </a:moveTo>
                    <a:lnTo>
                      <a:pt x="3" y="3"/>
                    </a:lnTo>
                    <a:lnTo>
                      <a:pt x="3" y="3"/>
                    </a:lnTo>
                    <a:lnTo>
                      <a:pt x="2" y="5"/>
                    </a:lnTo>
                    <a:lnTo>
                      <a:pt x="0" y="6"/>
                    </a:lnTo>
                    <a:lnTo>
                      <a:pt x="0" y="8"/>
                    </a:lnTo>
                    <a:lnTo>
                      <a:pt x="0" y="6"/>
                    </a:lnTo>
                    <a:lnTo>
                      <a:pt x="0" y="5"/>
                    </a:lnTo>
                    <a:lnTo>
                      <a:pt x="0" y="1"/>
                    </a:lnTo>
                    <a:lnTo>
                      <a:pt x="0" y="1"/>
                    </a:lnTo>
                    <a:lnTo>
                      <a:pt x="0" y="0"/>
                    </a:lnTo>
                    <a:lnTo>
                      <a:pt x="0" y="0"/>
                    </a:lnTo>
                    <a:lnTo>
                      <a:pt x="2" y="0"/>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0" name="任意多边形: 形状 179">
                <a:extLst>
                  <a:ext uri="{FF2B5EF4-FFF2-40B4-BE49-F238E27FC236}">
                    <a16:creationId xmlns:a16="http://schemas.microsoft.com/office/drawing/2014/main" id="{E7BB8CC8-23D4-4A9D-9A15-C10666B1194D}"/>
                  </a:ext>
                </a:extLst>
              </p:cNvPr>
              <p:cNvSpPr/>
              <p:nvPr/>
            </p:nvSpPr>
            <p:spPr bwMode="auto">
              <a:xfrm>
                <a:off x="2613" y="610"/>
                <a:ext cx="8" cy="5"/>
              </a:xfrm>
              <a:custGeom>
                <a:avLst/>
                <a:gdLst>
                  <a:gd name="T0" fmla="*/ 8 w 8"/>
                  <a:gd name="T1" fmla="*/ 5 h 5"/>
                  <a:gd name="T2" fmla="*/ 8 w 8"/>
                  <a:gd name="T3" fmla="*/ 5 h 5"/>
                  <a:gd name="T4" fmla="*/ 5 w 8"/>
                  <a:gd name="T5" fmla="*/ 5 h 5"/>
                  <a:gd name="T6" fmla="*/ 3 w 8"/>
                  <a:gd name="T7" fmla="*/ 5 h 5"/>
                  <a:gd name="T8" fmla="*/ 2 w 8"/>
                  <a:gd name="T9" fmla="*/ 5 h 5"/>
                  <a:gd name="T10" fmla="*/ 2 w 8"/>
                  <a:gd name="T11" fmla="*/ 5 h 5"/>
                  <a:gd name="T12" fmla="*/ 0 w 8"/>
                  <a:gd name="T13" fmla="*/ 5 h 5"/>
                  <a:gd name="T14" fmla="*/ 0 w 8"/>
                  <a:gd name="T15" fmla="*/ 5 h 5"/>
                  <a:gd name="T16" fmla="*/ 2 w 8"/>
                  <a:gd name="T17" fmla="*/ 4 h 5"/>
                  <a:gd name="T18" fmla="*/ 2 w 8"/>
                  <a:gd name="T19" fmla="*/ 4 h 5"/>
                  <a:gd name="T20" fmla="*/ 2 w 8"/>
                  <a:gd name="T21" fmla="*/ 4 h 5"/>
                  <a:gd name="T22" fmla="*/ 3 w 8"/>
                  <a:gd name="T23" fmla="*/ 2 h 5"/>
                  <a:gd name="T24" fmla="*/ 5 w 8"/>
                  <a:gd name="T25" fmla="*/ 0 h 5"/>
                  <a:gd name="T26" fmla="*/ 5 w 8"/>
                  <a:gd name="T27" fmla="*/ 0 h 5"/>
                  <a:gd name="T28" fmla="*/ 5 w 8"/>
                  <a:gd name="T29" fmla="*/ 0 h 5"/>
                  <a:gd name="T30" fmla="*/ 8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8" y="5"/>
                    </a:moveTo>
                    <a:lnTo>
                      <a:pt x="8" y="5"/>
                    </a:lnTo>
                    <a:lnTo>
                      <a:pt x="5" y="5"/>
                    </a:lnTo>
                    <a:lnTo>
                      <a:pt x="3" y="5"/>
                    </a:lnTo>
                    <a:lnTo>
                      <a:pt x="2" y="5"/>
                    </a:lnTo>
                    <a:lnTo>
                      <a:pt x="2" y="5"/>
                    </a:lnTo>
                    <a:lnTo>
                      <a:pt x="0" y="5"/>
                    </a:lnTo>
                    <a:lnTo>
                      <a:pt x="0" y="5"/>
                    </a:lnTo>
                    <a:lnTo>
                      <a:pt x="2" y="4"/>
                    </a:lnTo>
                    <a:lnTo>
                      <a:pt x="2" y="4"/>
                    </a:lnTo>
                    <a:lnTo>
                      <a:pt x="2" y="4"/>
                    </a:lnTo>
                    <a:lnTo>
                      <a:pt x="3" y="2"/>
                    </a:lnTo>
                    <a:lnTo>
                      <a:pt x="5" y="0"/>
                    </a:lnTo>
                    <a:lnTo>
                      <a:pt x="5" y="0"/>
                    </a:lnTo>
                    <a:lnTo>
                      <a:pt x="5" y="0"/>
                    </a:lnTo>
                    <a:lnTo>
                      <a:pt x="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1" name="任意多边形: 形状 180">
                <a:extLst>
                  <a:ext uri="{FF2B5EF4-FFF2-40B4-BE49-F238E27FC236}">
                    <a16:creationId xmlns:a16="http://schemas.microsoft.com/office/drawing/2014/main" id="{86755925-CA6C-47F6-A52E-FE31CCA7BDEF}"/>
                  </a:ext>
                </a:extLst>
              </p:cNvPr>
              <p:cNvSpPr/>
              <p:nvPr/>
            </p:nvSpPr>
            <p:spPr bwMode="auto">
              <a:xfrm>
                <a:off x="2600" y="610"/>
                <a:ext cx="8" cy="5"/>
              </a:xfrm>
              <a:custGeom>
                <a:avLst/>
                <a:gdLst>
                  <a:gd name="T0" fmla="*/ 6 w 8"/>
                  <a:gd name="T1" fmla="*/ 5 h 5"/>
                  <a:gd name="T2" fmla="*/ 8 w 8"/>
                  <a:gd name="T3" fmla="*/ 5 h 5"/>
                  <a:gd name="T4" fmla="*/ 6 w 8"/>
                  <a:gd name="T5" fmla="*/ 5 h 5"/>
                  <a:gd name="T6" fmla="*/ 5 w 8"/>
                  <a:gd name="T7" fmla="*/ 5 h 5"/>
                  <a:gd name="T8" fmla="*/ 2 w 8"/>
                  <a:gd name="T9" fmla="*/ 5 h 5"/>
                  <a:gd name="T10" fmla="*/ 0 w 8"/>
                  <a:gd name="T11" fmla="*/ 5 h 5"/>
                  <a:gd name="T12" fmla="*/ 0 w 8"/>
                  <a:gd name="T13" fmla="*/ 5 h 5"/>
                  <a:gd name="T14" fmla="*/ 0 w 8"/>
                  <a:gd name="T15" fmla="*/ 5 h 5"/>
                  <a:gd name="T16" fmla="*/ 0 w 8"/>
                  <a:gd name="T17" fmla="*/ 4 h 5"/>
                  <a:gd name="T18" fmla="*/ 2 w 8"/>
                  <a:gd name="T19" fmla="*/ 2 h 5"/>
                  <a:gd name="T20" fmla="*/ 3 w 8"/>
                  <a:gd name="T21" fmla="*/ 2 h 5"/>
                  <a:gd name="T22" fmla="*/ 3 w 8"/>
                  <a:gd name="T23" fmla="*/ 0 h 5"/>
                  <a:gd name="T24" fmla="*/ 3 w 8"/>
                  <a:gd name="T25" fmla="*/ 0 h 5"/>
                  <a:gd name="T26" fmla="*/ 5 w 8"/>
                  <a:gd name="T27" fmla="*/ 0 h 5"/>
                  <a:gd name="T28" fmla="*/ 6 w 8"/>
                  <a:gd name="T29" fmla="*/ 2 h 5"/>
                  <a:gd name="T30" fmla="*/ 6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6" y="5"/>
                    </a:moveTo>
                    <a:lnTo>
                      <a:pt x="8" y="5"/>
                    </a:lnTo>
                    <a:lnTo>
                      <a:pt x="6" y="5"/>
                    </a:lnTo>
                    <a:lnTo>
                      <a:pt x="5" y="5"/>
                    </a:lnTo>
                    <a:lnTo>
                      <a:pt x="2" y="5"/>
                    </a:lnTo>
                    <a:lnTo>
                      <a:pt x="0" y="5"/>
                    </a:lnTo>
                    <a:lnTo>
                      <a:pt x="0" y="5"/>
                    </a:lnTo>
                    <a:lnTo>
                      <a:pt x="0" y="5"/>
                    </a:lnTo>
                    <a:lnTo>
                      <a:pt x="0" y="4"/>
                    </a:lnTo>
                    <a:lnTo>
                      <a:pt x="2" y="2"/>
                    </a:lnTo>
                    <a:lnTo>
                      <a:pt x="3" y="2"/>
                    </a:lnTo>
                    <a:lnTo>
                      <a:pt x="3" y="0"/>
                    </a:lnTo>
                    <a:lnTo>
                      <a:pt x="3" y="0"/>
                    </a:lnTo>
                    <a:lnTo>
                      <a:pt x="5" y="0"/>
                    </a:lnTo>
                    <a:lnTo>
                      <a:pt x="6"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2" name="任意多边形: 形状 181">
                <a:extLst>
                  <a:ext uri="{FF2B5EF4-FFF2-40B4-BE49-F238E27FC236}">
                    <a16:creationId xmlns:a16="http://schemas.microsoft.com/office/drawing/2014/main" id="{5895672A-F83A-4697-B0E8-FCE271B420C3}"/>
                  </a:ext>
                </a:extLst>
              </p:cNvPr>
              <p:cNvSpPr/>
              <p:nvPr/>
            </p:nvSpPr>
            <p:spPr bwMode="auto">
              <a:xfrm>
                <a:off x="2572" y="604"/>
                <a:ext cx="5" cy="8"/>
              </a:xfrm>
              <a:custGeom>
                <a:avLst/>
                <a:gdLst>
                  <a:gd name="T0" fmla="*/ 0 w 5"/>
                  <a:gd name="T1" fmla="*/ 6 h 8"/>
                  <a:gd name="T2" fmla="*/ 4 w 5"/>
                  <a:gd name="T3" fmla="*/ 1 h 8"/>
                  <a:gd name="T4" fmla="*/ 4 w 5"/>
                  <a:gd name="T5" fmla="*/ 1 h 8"/>
                  <a:gd name="T6" fmla="*/ 4 w 5"/>
                  <a:gd name="T7" fmla="*/ 0 h 8"/>
                  <a:gd name="T8" fmla="*/ 5 w 5"/>
                  <a:gd name="T9" fmla="*/ 1 h 8"/>
                  <a:gd name="T10" fmla="*/ 5 w 5"/>
                  <a:gd name="T11" fmla="*/ 3 h 8"/>
                  <a:gd name="T12" fmla="*/ 5 w 5"/>
                  <a:gd name="T13" fmla="*/ 3 h 8"/>
                  <a:gd name="T14" fmla="*/ 0 w 5"/>
                  <a:gd name="T15" fmla="*/ 6 h 8"/>
                  <a:gd name="T16" fmla="*/ 0 w 5"/>
                  <a:gd name="T17" fmla="*/ 8 h 8"/>
                  <a:gd name="T18" fmla="*/ 0 w 5"/>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8">
                    <a:moveTo>
                      <a:pt x="0" y="6"/>
                    </a:moveTo>
                    <a:lnTo>
                      <a:pt x="4" y="1"/>
                    </a:lnTo>
                    <a:lnTo>
                      <a:pt x="4" y="1"/>
                    </a:lnTo>
                    <a:lnTo>
                      <a:pt x="4" y="0"/>
                    </a:lnTo>
                    <a:lnTo>
                      <a:pt x="5" y="1"/>
                    </a:lnTo>
                    <a:lnTo>
                      <a:pt x="5" y="3"/>
                    </a:lnTo>
                    <a:lnTo>
                      <a:pt x="5" y="3"/>
                    </a:lnTo>
                    <a:lnTo>
                      <a:pt x="0" y="6"/>
                    </a:lnTo>
                    <a:lnTo>
                      <a:pt x="0"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3" name="任意多边形: 形状 182">
                <a:extLst>
                  <a:ext uri="{FF2B5EF4-FFF2-40B4-BE49-F238E27FC236}">
                    <a16:creationId xmlns:a16="http://schemas.microsoft.com/office/drawing/2014/main" id="{7F109529-8A79-473C-B7FC-F9876F19DCBC}"/>
                  </a:ext>
                </a:extLst>
              </p:cNvPr>
              <p:cNvSpPr/>
              <p:nvPr/>
            </p:nvSpPr>
            <p:spPr bwMode="auto">
              <a:xfrm>
                <a:off x="2580" y="605"/>
                <a:ext cx="5" cy="7"/>
              </a:xfrm>
              <a:custGeom>
                <a:avLst/>
                <a:gdLst>
                  <a:gd name="T0" fmla="*/ 0 w 5"/>
                  <a:gd name="T1" fmla="*/ 4 h 7"/>
                  <a:gd name="T2" fmla="*/ 2 w 5"/>
                  <a:gd name="T3" fmla="*/ 2 h 7"/>
                  <a:gd name="T4" fmla="*/ 4 w 5"/>
                  <a:gd name="T5" fmla="*/ 0 h 7"/>
                  <a:gd name="T6" fmla="*/ 4 w 5"/>
                  <a:gd name="T7" fmla="*/ 0 h 7"/>
                  <a:gd name="T8" fmla="*/ 4 w 5"/>
                  <a:gd name="T9" fmla="*/ 0 h 7"/>
                  <a:gd name="T10" fmla="*/ 5 w 5"/>
                  <a:gd name="T11" fmla="*/ 0 h 7"/>
                  <a:gd name="T12" fmla="*/ 4 w 5"/>
                  <a:gd name="T13" fmla="*/ 0 h 7"/>
                  <a:gd name="T14" fmla="*/ 4 w 5"/>
                  <a:gd name="T15" fmla="*/ 2 h 7"/>
                  <a:gd name="T16" fmla="*/ 4 w 5"/>
                  <a:gd name="T17" fmla="*/ 2 h 7"/>
                  <a:gd name="T18" fmla="*/ 4 w 5"/>
                  <a:gd name="T19" fmla="*/ 4 h 7"/>
                  <a:gd name="T20" fmla="*/ 2 w 5"/>
                  <a:gd name="T21" fmla="*/ 5 h 7"/>
                  <a:gd name="T22" fmla="*/ 2 w 5"/>
                  <a:gd name="T23" fmla="*/ 7 h 7"/>
                  <a:gd name="T24" fmla="*/ 2 w 5"/>
                  <a:gd name="T25" fmla="*/ 7 h 7"/>
                  <a:gd name="T26" fmla="*/ 0 w 5"/>
                  <a:gd name="T27" fmla="*/ 7 h 7"/>
                  <a:gd name="T28" fmla="*/ 0 w 5"/>
                  <a:gd name="T29" fmla="*/ 4 h 7"/>
                  <a:gd name="T30" fmla="*/ 0 w 5"/>
                  <a:gd name="T3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7">
                    <a:moveTo>
                      <a:pt x="0" y="4"/>
                    </a:moveTo>
                    <a:lnTo>
                      <a:pt x="2" y="2"/>
                    </a:lnTo>
                    <a:lnTo>
                      <a:pt x="4" y="0"/>
                    </a:lnTo>
                    <a:lnTo>
                      <a:pt x="4" y="0"/>
                    </a:lnTo>
                    <a:lnTo>
                      <a:pt x="4" y="0"/>
                    </a:lnTo>
                    <a:lnTo>
                      <a:pt x="5" y="0"/>
                    </a:lnTo>
                    <a:lnTo>
                      <a:pt x="4" y="0"/>
                    </a:lnTo>
                    <a:lnTo>
                      <a:pt x="4" y="2"/>
                    </a:lnTo>
                    <a:lnTo>
                      <a:pt x="4" y="2"/>
                    </a:lnTo>
                    <a:lnTo>
                      <a:pt x="4" y="4"/>
                    </a:lnTo>
                    <a:lnTo>
                      <a:pt x="2" y="5"/>
                    </a:lnTo>
                    <a:lnTo>
                      <a:pt x="2" y="7"/>
                    </a:lnTo>
                    <a:lnTo>
                      <a:pt x="2" y="7"/>
                    </a:lnTo>
                    <a:lnTo>
                      <a:pt x="0"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4" name="任意多边形: 形状 183">
                <a:extLst>
                  <a:ext uri="{FF2B5EF4-FFF2-40B4-BE49-F238E27FC236}">
                    <a16:creationId xmlns:a16="http://schemas.microsoft.com/office/drawing/2014/main" id="{53512D72-4327-4A92-B080-7ABB2553FB93}"/>
                  </a:ext>
                </a:extLst>
              </p:cNvPr>
              <p:cNvSpPr/>
              <p:nvPr/>
            </p:nvSpPr>
            <p:spPr bwMode="auto">
              <a:xfrm>
                <a:off x="2585" y="604"/>
                <a:ext cx="5" cy="8"/>
              </a:xfrm>
              <a:custGeom>
                <a:avLst/>
                <a:gdLst>
                  <a:gd name="T0" fmla="*/ 4 w 5"/>
                  <a:gd name="T1" fmla="*/ 1 h 8"/>
                  <a:gd name="T2" fmla="*/ 4 w 5"/>
                  <a:gd name="T3" fmla="*/ 0 h 8"/>
                  <a:gd name="T4" fmla="*/ 4 w 5"/>
                  <a:gd name="T5" fmla="*/ 0 h 8"/>
                  <a:gd name="T6" fmla="*/ 5 w 5"/>
                  <a:gd name="T7" fmla="*/ 1 h 8"/>
                  <a:gd name="T8" fmla="*/ 5 w 5"/>
                  <a:gd name="T9" fmla="*/ 3 h 8"/>
                  <a:gd name="T10" fmla="*/ 5 w 5"/>
                  <a:gd name="T11" fmla="*/ 3 h 8"/>
                  <a:gd name="T12" fmla="*/ 5 w 5"/>
                  <a:gd name="T13" fmla="*/ 3 h 8"/>
                  <a:gd name="T14" fmla="*/ 4 w 5"/>
                  <a:gd name="T15" fmla="*/ 5 h 8"/>
                  <a:gd name="T16" fmla="*/ 2 w 5"/>
                  <a:gd name="T17" fmla="*/ 6 h 8"/>
                  <a:gd name="T18" fmla="*/ 2 w 5"/>
                  <a:gd name="T19" fmla="*/ 6 h 8"/>
                  <a:gd name="T20" fmla="*/ 0 w 5"/>
                  <a:gd name="T21" fmla="*/ 6 h 8"/>
                  <a:gd name="T22" fmla="*/ 0 w 5"/>
                  <a:gd name="T23" fmla="*/ 8 h 8"/>
                  <a:gd name="T24" fmla="*/ 0 w 5"/>
                  <a:gd name="T25" fmla="*/ 6 h 8"/>
                  <a:gd name="T26" fmla="*/ 2 w 5"/>
                  <a:gd name="T27" fmla="*/ 5 h 8"/>
                  <a:gd name="T28" fmla="*/ 2 w 5"/>
                  <a:gd name="T29" fmla="*/ 5 h 8"/>
                  <a:gd name="T30" fmla="*/ 2 w 5"/>
                  <a:gd name="T31" fmla="*/ 3 h 8"/>
                  <a:gd name="T32" fmla="*/ 2 w 5"/>
                  <a:gd name="T33" fmla="*/ 1 h 8"/>
                  <a:gd name="T34" fmla="*/ 4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4" y="1"/>
                    </a:moveTo>
                    <a:lnTo>
                      <a:pt x="4" y="0"/>
                    </a:lnTo>
                    <a:lnTo>
                      <a:pt x="4" y="0"/>
                    </a:lnTo>
                    <a:lnTo>
                      <a:pt x="5" y="1"/>
                    </a:lnTo>
                    <a:lnTo>
                      <a:pt x="5" y="3"/>
                    </a:lnTo>
                    <a:lnTo>
                      <a:pt x="5" y="3"/>
                    </a:lnTo>
                    <a:lnTo>
                      <a:pt x="5" y="3"/>
                    </a:lnTo>
                    <a:lnTo>
                      <a:pt x="4" y="5"/>
                    </a:lnTo>
                    <a:lnTo>
                      <a:pt x="2" y="6"/>
                    </a:lnTo>
                    <a:lnTo>
                      <a:pt x="2" y="6"/>
                    </a:lnTo>
                    <a:lnTo>
                      <a:pt x="0" y="6"/>
                    </a:lnTo>
                    <a:lnTo>
                      <a:pt x="0" y="8"/>
                    </a:lnTo>
                    <a:lnTo>
                      <a:pt x="0" y="6"/>
                    </a:lnTo>
                    <a:lnTo>
                      <a:pt x="2" y="5"/>
                    </a:lnTo>
                    <a:lnTo>
                      <a:pt x="2" y="5"/>
                    </a:lnTo>
                    <a:lnTo>
                      <a:pt x="2" y="3"/>
                    </a:lnTo>
                    <a:lnTo>
                      <a:pt x="2" y="1"/>
                    </a:ln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5" name="任意多边形: 形状 184">
                <a:extLst>
                  <a:ext uri="{FF2B5EF4-FFF2-40B4-BE49-F238E27FC236}">
                    <a16:creationId xmlns:a16="http://schemas.microsoft.com/office/drawing/2014/main" id="{24B38B79-104C-4F85-B211-D6E865991D92}"/>
                  </a:ext>
                </a:extLst>
              </p:cNvPr>
              <p:cNvSpPr/>
              <p:nvPr/>
            </p:nvSpPr>
            <p:spPr bwMode="auto">
              <a:xfrm>
                <a:off x="2593" y="604"/>
                <a:ext cx="5" cy="8"/>
              </a:xfrm>
              <a:custGeom>
                <a:avLst/>
                <a:gdLst>
                  <a:gd name="T0" fmla="*/ 2 w 5"/>
                  <a:gd name="T1" fmla="*/ 1 h 8"/>
                  <a:gd name="T2" fmla="*/ 4 w 5"/>
                  <a:gd name="T3" fmla="*/ 1 h 8"/>
                  <a:gd name="T4" fmla="*/ 4 w 5"/>
                  <a:gd name="T5" fmla="*/ 1 h 8"/>
                  <a:gd name="T6" fmla="*/ 4 w 5"/>
                  <a:gd name="T7" fmla="*/ 0 h 8"/>
                  <a:gd name="T8" fmla="*/ 5 w 5"/>
                  <a:gd name="T9" fmla="*/ 0 h 8"/>
                  <a:gd name="T10" fmla="*/ 5 w 5"/>
                  <a:gd name="T11" fmla="*/ 0 h 8"/>
                  <a:gd name="T12" fmla="*/ 4 w 5"/>
                  <a:gd name="T13" fmla="*/ 1 h 8"/>
                  <a:gd name="T14" fmla="*/ 4 w 5"/>
                  <a:gd name="T15" fmla="*/ 3 h 8"/>
                  <a:gd name="T16" fmla="*/ 4 w 5"/>
                  <a:gd name="T17" fmla="*/ 3 h 8"/>
                  <a:gd name="T18" fmla="*/ 4 w 5"/>
                  <a:gd name="T19" fmla="*/ 6 h 8"/>
                  <a:gd name="T20" fmla="*/ 2 w 5"/>
                  <a:gd name="T21" fmla="*/ 8 h 8"/>
                  <a:gd name="T22" fmla="*/ 2 w 5"/>
                  <a:gd name="T23" fmla="*/ 8 h 8"/>
                  <a:gd name="T24" fmla="*/ 2 w 5"/>
                  <a:gd name="T25" fmla="*/ 8 h 8"/>
                  <a:gd name="T26" fmla="*/ 2 w 5"/>
                  <a:gd name="T27" fmla="*/ 8 h 8"/>
                  <a:gd name="T28" fmla="*/ 2 w 5"/>
                  <a:gd name="T29" fmla="*/ 6 h 8"/>
                  <a:gd name="T30" fmla="*/ 0 w 5"/>
                  <a:gd name="T31" fmla="*/ 5 h 8"/>
                  <a:gd name="T32" fmla="*/ 0 w 5"/>
                  <a:gd name="T33" fmla="*/ 3 h 8"/>
                  <a:gd name="T34" fmla="*/ 2 w 5"/>
                  <a:gd name="T3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8">
                    <a:moveTo>
                      <a:pt x="2" y="1"/>
                    </a:moveTo>
                    <a:lnTo>
                      <a:pt x="4" y="1"/>
                    </a:lnTo>
                    <a:lnTo>
                      <a:pt x="4" y="1"/>
                    </a:lnTo>
                    <a:lnTo>
                      <a:pt x="4" y="0"/>
                    </a:lnTo>
                    <a:lnTo>
                      <a:pt x="5" y="0"/>
                    </a:lnTo>
                    <a:lnTo>
                      <a:pt x="5" y="0"/>
                    </a:lnTo>
                    <a:lnTo>
                      <a:pt x="4" y="1"/>
                    </a:lnTo>
                    <a:lnTo>
                      <a:pt x="4" y="3"/>
                    </a:lnTo>
                    <a:lnTo>
                      <a:pt x="4" y="3"/>
                    </a:lnTo>
                    <a:lnTo>
                      <a:pt x="4" y="6"/>
                    </a:lnTo>
                    <a:lnTo>
                      <a:pt x="2" y="8"/>
                    </a:lnTo>
                    <a:lnTo>
                      <a:pt x="2" y="8"/>
                    </a:lnTo>
                    <a:lnTo>
                      <a:pt x="2" y="8"/>
                    </a:lnTo>
                    <a:lnTo>
                      <a:pt x="2" y="8"/>
                    </a:lnTo>
                    <a:lnTo>
                      <a:pt x="2" y="6"/>
                    </a:lnTo>
                    <a:lnTo>
                      <a:pt x="0" y="5"/>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6" name="任意多边形: 形状 185">
                <a:extLst>
                  <a:ext uri="{FF2B5EF4-FFF2-40B4-BE49-F238E27FC236}">
                    <a16:creationId xmlns:a16="http://schemas.microsoft.com/office/drawing/2014/main" id="{C4A68CBB-C7C5-4885-A6B6-E9C79AA8CDC2}"/>
                  </a:ext>
                </a:extLst>
              </p:cNvPr>
              <p:cNvSpPr/>
              <p:nvPr/>
            </p:nvSpPr>
            <p:spPr bwMode="auto">
              <a:xfrm>
                <a:off x="2585" y="610"/>
                <a:ext cx="8" cy="5"/>
              </a:xfrm>
              <a:custGeom>
                <a:avLst/>
                <a:gdLst>
                  <a:gd name="T0" fmla="*/ 5 w 8"/>
                  <a:gd name="T1" fmla="*/ 5 h 5"/>
                  <a:gd name="T2" fmla="*/ 2 w 8"/>
                  <a:gd name="T3" fmla="*/ 5 h 5"/>
                  <a:gd name="T4" fmla="*/ 0 w 8"/>
                  <a:gd name="T5" fmla="*/ 5 h 5"/>
                  <a:gd name="T6" fmla="*/ 0 w 8"/>
                  <a:gd name="T7" fmla="*/ 5 h 5"/>
                  <a:gd name="T8" fmla="*/ 0 w 8"/>
                  <a:gd name="T9" fmla="*/ 5 h 5"/>
                  <a:gd name="T10" fmla="*/ 2 w 8"/>
                  <a:gd name="T11" fmla="*/ 5 h 5"/>
                  <a:gd name="T12" fmla="*/ 4 w 8"/>
                  <a:gd name="T13" fmla="*/ 4 h 5"/>
                  <a:gd name="T14" fmla="*/ 4 w 8"/>
                  <a:gd name="T15" fmla="*/ 2 h 5"/>
                  <a:gd name="T16" fmla="*/ 5 w 8"/>
                  <a:gd name="T17" fmla="*/ 2 h 5"/>
                  <a:gd name="T18" fmla="*/ 5 w 8"/>
                  <a:gd name="T19" fmla="*/ 0 h 5"/>
                  <a:gd name="T20" fmla="*/ 7 w 8"/>
                  <a:gd name="T21" fmla="*/ 0 h 5"/>
                  <a:gd name="T22" fmla="*/ 7 w 8"/>
                  <a:gd name="T23" fmla="*/ 4 h 5"/>
                  <a:gd name="T24" fmla="*/ 8 w 8"/>
                  <a:gd name="T25" fmla="*/ 5 h 5"/>
                  <a:gd name="T26" fmla="*/ 8 w 8"/>
                  <a:gd name="T27" fmla="*/ 5 h 5"/>
                  <a:gd name="T28" fmla="*/ 8 w 8"/>
                  <a:gd name="T29" fmla="*/ 5 h 5"/>
                  <a:gd name="T30" fmla="*/ 5 w 8"/>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5">
                    <a:moveTo>
                      <a:pt x="5" y="5"/>
                    </a:moveTo>
                    <a:lnTo>
                      <a:pt x="2" y="5"/>
                    </a:lnTo>
                    <a:lnTo>
                      <a:pt x="0" y="5"/>
                    </a:lnTo>
                    <a:lnTo>
                      <a:pt x="0" y="5"/>
                    </a:lnTo>
                    <a:lnTo>
                      <a:pt x="0" y="5"/>
                    </a:lnTo>
                    <a:lnTo>
                      <a:pt x="2" y="5"/>
                    </a:lnTo>
                    <a:lnTo>
                      <a:pt x="4" y="4"/>
                    </a:lnTo>
                    <a:lnTo>
                      <a:pt x="4" y="2"/>
                    </a:lnTo>
                    <a:lnTo>
                      <a:pt x="5" y="2"/>
                    </a:lnTo>
                    <a:lnTo>
                      <a:pt x="5" y="0"/>
                    </a:lnTo>
                    <a:lnTo>
                      <a:pt x="7" y="0"/>
                    </a:lnTo>
                    <a:lnTo>
                      <a:pt x="7" y="4"/>
                    </a:lnTo>
                    <a:lnTo>
                      <a:pt x="8" y="5"/>
                    </a:lnTo>
                    <a:lnTo>
                      <a:pt x="8" y="5"/>
                    </a:lnTo>
                    <a:lnTo>
                      <a:pt x="8" y="5"/>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7" name="任意多边形: 形状 186">
                <a:extLst>
                  <a:ext uri="{FF2B5EF4-FFF2-40B4-BE49-F238E27FC236}">
                    <a16:creationId xmlns:a16="http://schemas.microsoft.com/office/drawing/2014/main" id="{09638295-E4C8-4802-B24F-9C1141A9196E}"/>
                  </a:ext>
                </a:extLst>
              </p:cNvPr>
              <p:cNvSpPr/>
              <p:nvPr/>
            </p:nvSpPr>
            <p:spPr bwMode="auto">
              <a:xfrm>
                <a:off x="2592" y="594"/>
                <a:ext cx="6" cy="3"/>
              </a:xfrm>
              <a:custGeom>
                <a:avLst/>
                <a:gdLst>
                  <a:gd name="T0" fmla="*/ 0 w 6"/>
                  <a:gd name="T1" fmla="*/ 3 h 3"/>
                  <a:gd name="T2" fmla="*/ 0 w 6"/>
                  <a:gd name="T3" fmla="*/ 3 h 3"/>
                  <a:gd name="T4" fmla="*/ 0 w 6"/>
                  <a:gd name="T5" fmla="*/ 3 h 3"/>
                  <a:gd name="T6" fmla="*/ 1 w 6"/>
                  <a:gd name="T7" fmla="*/ 2 h 3"/>
                  <a:gd name="T8" fmla="*/ 1 w 6"/>
                  <a:gd name="T9" fmla="*/ 2 h 3"/>
                  <a:gd name="T10" fmla="*/ 1 w 6"/>
                  <a:gd name="T11" fmla="*/ 0 h 3"/>
                  <a:gd name="T12" fmla="*/ 3 w 6"/>
                  <a:gd name="T13" fmla="*/ 0 h 3"/>
                  <a:gd name="T14" fmla="*/ 3 w 6"/>
                  <a:gd name="T15" fmla="*/ 0 h 3"/>
                  <a:gd name="T16" fmla="*/ 3 w 6"/>
                  <a:gd name="T17" fmla="*/ 0 h 3"/>
                  <a:gd name="T18" fmla="*/ 6 w 6"/>
                  <a:gd name="T19" fmla="*/ 3 h 3"/>
                  <a:gd name="T20" fmla="*/ 6 w 6"/>
                  <a:gd name="T21" fmla="*/ 3 h 3"/>
                  <a:gd name="T22" fmla="*/ 5 w 6"/>
                  <a:gd name="T23" fmla="*/ 3 h 3"/>
                  <a:gd name="T24" fmla="*/ 3 w 6"/>
                  <a:gd name="T25" fmla="*/ 3 h 3"/>
                  <a:gd name="T26" fmla="*/ 0 w 6"/>
                  <a:gd name="T2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
                    <a:moveTo>
                      <a:pt x="0" y="3"/>
                    </a:moveTo>
                    <a:lnTo>
                      <a:pt x="0" y="3"/>
                    </a:lnTo>
                    <a:lnTo>
                      <a:pt x="0" y="3"/>
                    </a:lnTo>
                    <a:lnTo>
                      <a:pt x="1" y="2"/>
                    </a:lnTo>
                    <a:lnTo>
                      <a:pt x="1" y="2"/>
                    </a:lnTo>
                    <a:lnTo>
                      <a:pt x="1" y="0"/>
                    </a:lnTo>
                    <a:lnTo>
                      <a:pt x="3" y="0"/>
                    </a:lnTo>
                    <a:lnTo>
                      <a:pt x="3" y="0"/>
                    </a:lnTo>
                    <a:lnTo>
                      <a:pt x="3" y="0"/>
                    </a:lnTo>
                    <a:lnTo>
                      <a:pt x="6" y="3"/>
                    </a:lnTo>
                    <a:lnTo>
                      <a:pt x="6" y="3"/>
                    </a:lnTo>
                    <a:lnTo>
                      <a:pt x="5"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8" name="任意多边形: 形状 187">
                <a:extLst>
                  <a:ext uri="{FF2B5EF4-FFF2-40B4-BE49-F238E27FC236}">
                    <a16:creationId xmlns:a16="http://schemas.microsoft.com/office/drawing/2014/main" id="{6E19491A-2331-49EA-A0D3-02D024BF2C91}"/>
                  </a:ext>
                </a:extLst>
              </p:cNvPr>
              <p:cNvSpPr/>
              <p:nvPr/>
            </p:nvSpPr>
            <p:spPr bwMode="auto">
              <a:xfrm>
                <a:off x="2606" y="604"/>
                <a:ext cx="4" cy="8"/>
              </a:xfrm>
              <a:custGeom>
                <a:avLst/>
                <a:gdLst>
                  <a:gd name="T0" fmla="*/ 0 w 4"/>
                  <a:gd name="T1" fmla="*/ 3 h 8"/>
                  <a:gd name="T2" fmla="*/ 0 w 4"/>
                  <a:gd name="T3" fmla="*/ 3 h 8"/>
                  <a:gd name="T4" fmla="*/ 2 w 4"/>
                  <a:gd name="T5" fmla="*/ 3 h 8"/>
                  <a:gd name="T6" fmla="*/ 2 w 4"/>
                  <a:gd name="T7" fmla="*/ 3 h 8"/>
                  <a:gd name="T8" fmla="*/ 4 w 4"/>
                  <a:gd name="T9" fmla="*/ 1 h 8"/>
                  <a:gd name="T10" fmla="*/ 4 w 4"/>
                  <a:gd name="T11" fmla="*/ 0 h 8"/>
                  <a:gd name="T12" fmla="*/ 4 w 4"/>
                  <a:gd name="T13" fmla="*/ 1 h 8"/>
                  <a:gd name="T14" fmla="*/ 4 w 4"/>
                  <a:gd name="T15" fmla="*/ 5 h 8"/>
                  <a:gd name="T16" fmla="*/ 4 w 4"/>
                  <a:gd name="T17" fmla="*/ 5 h 8"/>
                  <a:gd name="T18" fmla="*/ 4 w 4"/>
                  <a:gd name="T19" fmla="*/ 6 h 8"/>
                  <a:gd name="T20" fmla="*/ 4 w 4"/>
                  <a:gd name="T21" fmla="*/ 6 h 8"/>
                  <a:gd name="T22" fmla="*/ 4 w 4"/>
                  <a:gd name="T23" fmla="*/ 8 h 8"/>
                  <a:gd name="T24" fmla="*/ 2 w 4"/>
                  <a:gd name="T25" fmla="*/ 5 h 8"/>
                  <a:gd name="T26" fmla="*/ 0 w 4"/>
                  <a:gd name="T2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
                    <a:moveTo>
                      <a:pt x="0" y="3"/>
                    </a:moveTo>
                    <a:lnTo>
                      <a:pt x="0" y="3"/>
                    </a:lnTo>
                    <a:lnTo>
                      <a:pt x="2" y="3"/>
                    </a:lnTo>
                    <a:lnTo>
                      <a:pt x="2" y="3"/>
                    </a:lnTo>
                    <a:lnTo>
                      <a:pt x="4" y="1"/>
                    </a:lnTo>
                    <a:lnTo>
                      <a:pt x="4" y="0"/>
                    </a:lnTo>
                    <a:lnTo>
                      <a:pt x="4" y="1"/>
                    </a:lnTo>
                    <a:lnTo>
                      <a:pt x="4" y="5"/>
                    </a:lnTo>
                    <a:lnTo>
                      <a:pt x="4" y="5"/>
                    </a:lnTo>
                    <a:lnTo>
                      <a:pt x="4" y="6"/>
                    </a:lnTo>
                    <a:lnTo>
                      <a:pt x="4" y="6"/>
                    </a:lnTo>
                    <a:lnTo>
                      <a:pt x="4" y="8"/>
                    </a:lnTo>
                    <a:lnTo>
                      <a:pt x="2"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89" name="任意多边形: 形状 188">
                <a:extLst>
                  <a:ext uri="{FF2B5EF4-FFF2-40B4-BE49-F238E27FC236}">
                    <a16:creationId xmlns:a16="http://schemas.microsoft.com/office/drawing/2014/main" id="{E0E88FC1-50C1-449D-974C-E42A7FA73AC3}"/>
                  </a:ext>
                </a:extLst>
              </p:cNvPr>
              <p:cNvSpPr/>
              <p:nvPr/>
            </p:nvSpPr>
            <p:spPr bwMode="auto">
              <a:xfrm>
                <a:off x="2608" y="586"/>
                <a:ext cx="3" cy="8"/>
              </a:xfrm>
              <a:custGeom>
                <a:avLst/>
                <a:gdLst>
                  <a:gd name="T0" fmla="*/ 3 w 3"/>
                  <a:gd name="T1" fmla="*/ 8 h 8"/>
                  <a:gd name="T2" fmla="*/ 2 w 3"/>
                  <a:gd name="T3" fmla="*/ 5 h 8"/>
                  <a:gd name="T4" fmla="*/ 0 w 3"/>
                  <a:gd name="T5" fmla="*/ 5 h 8"/>
                  <a:gd name="T6" fmla="*/ 0 w 3"/>
                  <a:gd name="T7" fmla="*/ 5 h 8"/>
                  <a:gd name="T8" fmla="*/ 2 w 3"/>
                  <a:gd name="T9" fmla="*/ 3 h 8"/>
                  <a:gd name="T10" fmla="*/ 2 w 3"/>
                  <a:gd name="T11" fmla="*/ 1 h 8"/>
                  <a:gd name="T12" fmla="*/ 3 w 3"/>
                  <a:gd name="T13" fmla="*/ 0 h 8"/>
                  <a:gd name="T14" fmla="*/ 3 w 3"/>
                  <a:gd name="T15" fmla="*/ 3 h 8"/>
                  <a:gd name="T16" fmla="*/ 3 w 3"/>
                  <a:gd name="T17" fmla="*/ 3 h 8"/>
                  <a:gd name="T18" fmla="*/ 3 w 3"/>
                  <a:gd name="T19" fmla="*/ 6 h 8"/>
                  <a:gd name="T20" fmla="*/ 3 w 3"/>
                  <a:gd name="T21" fmla="*/ 8 h 8"/>
                  <a:gd name="T22" fmla="*/ 3 w 3"/>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3" y="8"/>
                    </a:moveTo>
                    <a:lnTo>
                      <a:pt x="2" y="5"/>
                    </a:lnTo>
                    <a:lnTo>
                      <a:pt x="0" y="5"/>
                    </a:lnTo>
                    <a:lnTo>
                      <a:pt x="0" y="5"/>
                    </a:lnTo>
                    <a:lnTo>
                      <a:pt x="2" y="3"/>
                    </a:lnTo>
                    <a:lnTo>
                      <a:pt x="2" y="1"/>
                    </a:lnTo>
                    <a:lnTo>
                      <a:pt x="3" y="0"/>
                    </a:lnTo>
                    <a:lnTo>
                      <a:pt x="3" y="3"/>
                    </a:lnTo>
                    <a:lnTo>
                      <a:pt x="3" y="3"/>
                    </a:lnTo>
                    <a:lnTo>
                      <a:pt x="3" y="6"/>
                    </a:lnTo>
                    <a:lnTo>
                      <a:pt x="3" y="8"/>
                    </a:lnTo>
                    <a:lnTo>
                      <a:pt x="3"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0" name="任意多边形: 形状 189">
                <a:extLst>
                  <a:ext uri="{FF2B5EF4-FFF2-40B4-BE49-F238E27FC236}">
                    <a16:creationId xmlns:a16="http://schemas.microsoft.com/office/drawing/2014/main" id="{6A4D5DA0-6A24-4D76-A4DA-F0741254898D}"/>
                  </a:ext>
                </a:extLst>
              </p:cNvPr>
              <p:cNvSpPr/>
              <p:nvPr/>
            </p:nvSpPr>
            <p:spPr bwMode="auto">
              <a:xfrm>
                <a:off x="2597" y="581"/>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1" name="任意多边形: 形状 190">
                <a:extLst>
                  <a:ext uri="{FF2B5EF4-FFF2-40B4-BE49-F238E27FC236}">
                    <a16:creationId xmlns:a16="http://schemas.microsoft.com/office/drawing/2014/main" id="{751A1D41-95DE-47F5-AD98-0FECB19AC7E7}"/>
                  </a:ext>
                </a:extLst>
              </p:cNvPr>
              <p:cNvSpPr/>
              <p:nvPr/>
            </p:nvSpPr>
            <p:spPr bwMode="auto">
              <a:xfrm>
                <a:off x="2603" y="583"/>
                <a:ext cx="7" cy="4"/>
              </a:xfrm>
              <a:custGeom>
                <a:avLst/>
                <a:gdLst>
                  <a:gd name="T0" fmla="*/ 0 w 7"/>
                  <a:gd name="T1" fmla="*/ 1 h 4"/>
                  <a:gd name="T2" fmla="*/ 2 w 7"/>
                  <a:gd name="T3" fmla="*/ 1 h 4"/>
                  <a:gd name="T4" fmla="*/ 2 w 7"/>
                  <a:gd name="T5" fmla="*/ 1 h 4"/>
                  <a:gd name="T6" fmla="*/ 5 w 7"/>
                  <a:gd name="T7" fmla="*/ 0 h 4"/>
                  <a:gd name="T8" fmla="*/ 7 w 7"/>
                  <a:gd name="T9" fmla="*/ 0 h 4"/>
                  <a:gd name="T10" fmla="*/ 7 w 7"/>
                  <a:gd name="T11" fmla="*/ 1 h 4"/>
                  <a:gd name="T12" fmla="*/ 5 w 7"/>
                  <a:gd name="T13" fmla="*/ 3 h 4"/>
                  <a:gd name="T14" fmla="*/ 5 w 7"/>
                  <a:gd name="T15" fmla="*/ 3 h 4"/>
                  <a:gd name="T16" fmla="*/ 3 w 7"/>
                  <a:gd name="T17" fmla="*/ 4 h 4"/>
                  <a:gd name="T18" fmla="*/ 3 w 7"/>
                  <a:gd name="T19" fmla="*/ 4 h 4"/>
                  <a:gd name="T20" fmla="*/ 3 w 7"/>
                  <a:gd name="T21" fmla="*/ 4 h 4"/>
                  <a:gd name="T22" fmla="*/ 0 w 7"/>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1"/>
                    </a:moveTo>
                    <a:lnTo>
                      <a:pt x="2" y="1"/>
                    </a:lnTo>
                    <a:lnTo>
                      <a:pt x="2" y="1"/>
                    </a:lnTo>
                    <a:lnTo>
                      <a:pt x="5" y="0"/>
                    </a:lnTo>
                    <a:lnTo>
                      <a:pt x="7" y="0"/>
                    </a:lnTo>
                    <a:lnTo>
                      <a:pt x="7" y="1"/>
                    </a:lnTo>
                    <a:lnTo>
                      <a:pt x="5" y="3"/>
                    </a:lnTo>
                    <a:lnTo>
                      <a:pt x="5" y="3"/>
                    </a:lnTo>
                    <a:lnTo>
                      <a:pt x="3" y="4"/>
                    </a:lnTo>
                    <a:lnTo>
                      <a:pt x="3" y="4"/>
                    </a:lnTo>
                    <a:lnTo>
                      <a:pt x="3" y="4"/>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2" name="任意多边形: 形状 191">
                <a:extLst>
                  <a:ext uri="{FF2B5EF4-FFF2-40B4-BE49-F238E27FC236}">
                    <a16:creationId xmlns:a16="http://schemas.microsoft.com/office/drawing/2014/main" id="{FE516334-9363-4013-8684-5E93D7A37BDD}"/>
                  </a:ext>
                </a:extLst>
              </p:cNvPr>
              <p:cNvSpPr/>
              <p:nvPr/>
            </p:nvSpPr>
            <p:spPr bwMode="auto">
              <a:xfrm>
                <a:off x="2603" y="576"/>
                <a:ext cx="7" cy="5"/>
              </a:xfrm>
              <a:custGeom>
                <a:avLst/>
                <a:gdLst>
                  <a:gd name="T0" fmla="*/ 7 w 7"/>
                  <a:gd name="T1" fmla="*/ 5 h 5"/>
                  <a:gd name="T2" fmla="*/ 7 w 7"/>
                  <a:gd name="T3" fmla="*/ 5 h 5"/>
                  <a:gd name="T4" fmla="*/ 2 w 7"/>
                  <a:gd name="T5" fmla="*/ 5 h 5"/>
                  <a:gd name="T6" fmla="*/ 0 w 7"/>
                  <a:gd name="T7" fmla="*/ 5 h 5"/>
                  <a:gd name="T8" fmla="*/ 2 w 7"/>
                  <a:gd name="T9" fmla="*/ 3 h 5"/>
                  <a:gd name="T10" fmla="*/ 2 w 7"/>
                  <a:gd name="T11" fmla="*/ 2 h 5"/>
                  <a:gd name="T12" fmla="*/ 3 w 7"/>
                  <a:gd name="T13" fmla="*/ 0 h 5"/>
                  <a:gd name="T14" fmla="*/ 3 w 7"/>
                  <a:gd name="T15" fmla="*/ 0 h 5"/>
                  <a:gd name="T16" fmla="*/ 3 w 7"/>
                  <a:gd name="T17" fmla="*/ 0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7" y="5"/>
                    </a:lnTo>
                    <a:lnTo>
                      <a:pt x="2" y="5"/>
                    </a:lnTo>
                    <a:lnTo>
                      <a:pt x="0" y="5"/>
                    </a:lnTo>
                    <a:lnTo>
                      <a:pt x="2" y="3"/>
                    </a:lnTo>
                    <a:lnTo>
                      <a:pt x="2" y="2"/>
                    </a:lnTo>
                    <a:lnTo>
                      <a:pt x="3" y="0"/>
                    </a:lnTo>
                    <a:lnTo>
                      <a:pt x="3" y="0"/>
                    </a:lnTo>
                    <a:lnTo>
                      <a:pt x="3" y="0"/>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3" name="任意多边形: 形状 192">
                <a:extLst>
                  <a:ext uri="{FF2B5EF4-FFF2-40B4-BE49-F238E27FC236}">
                    <a16:creationId xmlns:a16="http://schemas.microsoft.com/office/drawing/2014/main" id="{0FDCE88A-3C33-437D-BBFB-DCBBCD3DCDF3}"/>
                  </a:ext>
                </a:extLst>
              </p:cNvPr>
              <p:cNvSpPr/>
              <p:nvPr/>
            </p:nvSpPr>
            <p:spPr bwMode="auto">
              <a:xfrm>
                <a:off x="2621" y="586"/>
                <a:ext cx="2" cy="8"/>
              </a:xfrm>
              <a:custGeom>
                <a:avLst/>
                <a:gdLst>
                  <a:gd name="T0" fmla="*/ 0 w 2"/>
                  <a:gd name="T1" fmla="*/ 5 h 8"/>
                  <a:gd name="T2" fmla="*/ 0 w 2"/>
                  <a:gd name="T3" fmla="*/ 3 h 8"/>
                  <a:gd name="T4" fmla="*/ 2 w 2"/>
                  <a:gd name="T5" fmla="*/ 1 h 8"/>
                  <a:gd name="T6" fmla="*/ 2 w 2"/>
                  <a:gd name="T7" fmla="*/ 1 h 8"/>
                  <a:gd name="T8" fmla="*/ 2 w 2"/>
                  <a:gd name="T9" fmla="*/ 0 h 8"/>
                  <a:gd name="T10" fmla="*/ 2 w 2"/>
                  <a:gd name="T11" fmla="*/ 1 h 8"/>
                  <a:gd name="T12" fmla="*/ 2 w 2"/>
                  <a:gd name="T13" fmla="*/ 3 h 8"/>
                  <a:gd name="T14" fmla="*/ 2 w 2"/>
                  <a:gd name="T15" fmla="*/ 6 h 8"/>
                  <a:gd name="T16" fmla="*/ 2 w 2"/>
                  <a:gd name="T17" fmla="*/ 8 h 8"/>
                  <a:gd name="T18" fmla="*/ 2 w 2"/>
                  <a:gd name="T19" fmla="*/ 8 h 8"/>
                  <a:gd name="T20" fmla="*/ 2 w 2"/>
                  <a:gd name="T21" fmla="*/ 6 h 8"/>
                  <a:gd name="T22" fmla="*/ 0 w 2"/>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8">
                    <a:moveTo>
                      <a:pt x="0" y="5"/>
                    </a:moveTo>
                    <a:lnTo>
                      <a:pt x="0" y="3"/>
                    </a:lnTo>
                    <a:lnTo>
                      <a:pt x="2" y="1"/>
                    </a:lnTo>
                    <a:lnTo>
                      <a:pt x="2" y="1"/>
                    </a:lnTo>
                    <a:lnTo>
                      <a:pt x="2" y="0"/>
                    </a:lnTo>
                    <a:lnTo>
                      <a:pt x="2" y="1"/>
                    </a:lnTo>
                    <a:lnTo>
                      <a:pt x="2" y="3"/>
                    </a:lnTo>
                    <a:lnTo>
                      <a:pt x="2" y="6"/>
                    </a:lnTo>
                    <a:lnTo>
                      <a:pt x="2" y="8"/>
                    </a:lnTo>
                    <a:lnTo>
                      <a:pt x="2" y="8"/>
                    </a:lnTo>
                    <a:lnTo>
                      <a:pt x="2" y="6"/>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4" name="任意多边形: 形状 193">
                <a:extLst>
                  <a:ext uri="{FF2B5EF4-FFF2-40B4-BE49-F238E27FC236}">
                    <a16:creationId xmlns:a16="http://schemas.microsoft.com/office/drawing/2014/main" id="{781A4404-6D5D-45A9-A16F-31F2B38EF130}"/>
                  </a:ext>
                </a:extLst>
              </p:cNvPr>
              <p:cNvSpPr/>
              <p:nvPr/>
            </p:nvSpPr>
            <p:spPr bwMode="auto">
              <a:xfrm>
                <a:off x="2626" y="586"/>
                <a:ext cx="3" cy="8"/>
              </a:xfrm>
              <a:custGeom>
                <a:avLst/>
                <a:gdLst>
                  <a:gd name="T0" fmla="*/ 0 w 3"/>
                  <a:gd name="T1" fmla="*/ 1 h 8"/>
                  <a:gd name="T2" fmla="*/ 0 w 3"/>
                  <a:gd name="T3" fmla="*/ 1 h 8"/>
                  <a:gd name="T4" fmla="*/ 0 w 3"/>
                  <a:gd name="T5" fmla="*/ 0 h 8"/>
                  <a:gd name="T6" fmla="*/ 2 w 3"/>
                  <a:gd name="T7" fmla="*/ 3 h 8"/>
                  <a:gd name="T8" fmla="*/ 2 w 3"/>
                  <a:gd name="T9" fmla="*/ 3 h 8"/>
                  <a:gd name="T10" fmla="*/ 3 w 3"/>
                  <a:gd name="T11" fmla="*/ 5 h 8"/>
                  <a:gd name="T12" fmla="*/ 3 w 3"/>
                  <a:gd name="T13" fmla="*/ 5 h 8"/>
                  <a:gd name="T14" fmla="*/ 2 w 3"/>
                  <a:gd name="T15" fmla="*/ 6 h 8"/>
                  <a:gd name="T16" fmla="*/ 2 w 3"/>
                  <a:gd name="T17" fmla="*/ 6 h 8"/>
                  <a:gd name="T18" fmla="*/ 0 w 3"/>
                  <a:gd name="T19" fmla="*/ 8 h 8"/>
                  <a:gd name="T20" fmla="*/ 0 w 3"/>
                  <a:gd name="T21" fmla="*/ 6 h 8"/>
                  <a:gd name="T22" fmla="*/ 0 w 3"/>
                  <a:gd name="T23" fmla="*/ 5 h 8"/>
                  <a:gd name="T24" fmla="*/ 0 w 3"/>
                  <a:gd name="T25" fmla="*/ 3 h 8"/>
                  <a:gd name="T26" fmla="*/ 0 w 3"/>
                  <a:gd name="T2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8">
                    <a:moveTo>
                      <a:pt x="0" y="1"/>
                    </a:moveTo>
                    <a:lnTo>
                      <a:pt x="0" y="1"/>
                    </a:lnTo>
                    <a:lnTo>
                      <a:pt x="0" y="0"/>
                    </a:lnTo>
                    <a:lnTo>
                      <a:pt x="2" y="3"/>
                    </a:lnTo>
                    <a:lnTo>
                      <a:pt x="2" y="3"/>
                    </a:lnTo>
                    <a:lnTo>
                      <a:pt x="3" y="5"/>
                    </a:lnTo>
                    <a:lnTo>
                      <a:pt x="3" y="5"/>
                    </a:lnTo>
                    <a:lnTo>
                      <a:pt x="2" y="6"/>
                    </a:lnTo>
                    <a:lnTo>
                      <a:pt x="2" y="6"/>
                    </a:lnTo>
                    <a:lnTo>
                      <a:pt x="0" y="8"/>
                    </a:lnTo>
                    <a:lnTo>
                      <a:pt x="0" y="6"/>
                    </a:lnTo>
                    <a:lnTo>
                      <a:pt x="0" y="5"/>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5" name="任意多边形: 形状 194">
                <a:extLst>
                  <a:ext uri="{FF2B5EF4-FFF2-40B4-BE49-F238E27FC236}">
                    <a16:creationId xmlns:a16="http://schemas.microsoft.com/office/drawing/2014/main" id="{83CACD86-ACC2-4EC4-8424-01DCFFEF46DB}"/>
                  </a:ext>
                </a:extLst>
              </p:cNvPr>
              <p:cNvSpPr/>
              <p:nvPr/>
            </p:nvSpPr>
            <p:spPr bwMode="auto">
              <a:xfrm>
                <a:off x="2641" y="601"/>
                <a:ext cx="6" cy="3"/>
              </a:xfrm>
              <a:custGeom>
                <a:avLst/>
                <a:gdLst>
                  <a:gd name="T0" fmla="*/ 0 w 6"/>
                  <a:gd name="T1" fmla="*/ 0 h 3"/>
                  <a:gd name="T2" fmla="*/ 3 w 6"/>
                  <a:gd name="T3" fmla="*/ 0 h 3"/>
                  <a:gd name="T4" fmla="*/ 4 w 6"/>
                  <a:gd name="T5" fmla="*/ 0 h 3"/>
                  <a:gd name="T6" fmla="*/ 6 w 6"/>
                  <a:gd name="T7" fmla="*/ 0 h 3"/>
                  <a:gd name="T8" fmla="*/ 4 w 6"/>
                  <a:gd name="T9" fmla="*/ 0 h 3"/>
                  <a:gd name="T10" fmla="*/ 4 w 6"/>
                  <a:gd name="T11" fmla="*/ 1 h 3"/>
                  <a:gd name="T12" fmla="*/ 3 w 6"/>
                  <a:gd name="T13" fmla="*/ 3 h 3"/>
                  <a:gd name="T14" fmla="*/ 3 w 6"/>
                  <a:gd name="T15" fmla="*/ 3 h 3"/>
                  <a:gd name="T16" fmla="*/ 3 w 6"/>
                  <a:gd name="T17" fmla="*/ 3 h 3"/>
                  <a:gd name="T18" fmla="*/ 1 w 6"/>
                  <a:gd name="T19" fmla="*/ 1 h 3"/>
                  <a:gd name="T20" fmla="*/ 0 w 6"/>
                  <a:gd name="T21" fmla="*/ 0 h 3"/>
                  <a:gd name="T22" fmla="*/ 0 w 6"/>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0" y="0"/>
                    </a:moveTo>
                    <a:lnTo>
                      <a:pt x="3" y="0"/>
                    </a:lnTo>
                    <a:lnTo>
                      <a:pt x="4" y="0"/>
                    </a:lnTo>
                    <a:lnTo>
                      <a:pt x="6" y="0"/>
                    </a:lnTo>
                    <a:lnTo>
                      <a:pt x="4" y="0"/>
                    </a:lnTo>
                    <a:lnTo>
                      <a:pt x="4" y="1"/>
                    </a:lnTo>
                    <a:lnTo>
                      <a:pt x="3" y="3"/>
                    </a:lnTo>
                    <a:lnTo>
                      <a:pt x="3" y="3"/>
                    </a:lnTo>
                    <a:lnTo>
                      <a:pt x="3" y="3"/>
                    </a:lnTo>
                    <a:lnTo>
                      <a:pt x="1" y="1"/>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6" name="任意多边形: 形状 195">
                <a:extLst>
                  <a:ext uri="{FF2B5EF4-FFF2-40B4-BE49-F238E27FC236}">
                    <a16:creationId xmlns:a16="http://schemas.microsoft.com/office/drawing/2014/main" id="{C4E1C333-E402-416A-9136-87690C0523C5}"/>
                  </a:ext>
                </a:extLst>
              </p:cNvPr>
              <p:cNvSpPr/>
              <p:nvPr/>
            </p:nvSpPr>
            <p:spPr bwMode="auto">
              <a:xfrm>
                <a:off x="2641" y="592"/>
                <a:ext cx="4" cy="5"/>
              </a:xfrm>
              <a:custGeom>
                <a:avLst/>
                <a:gdLst>
                  <a:gd name="T0" fmla="*/ 0 w 4"/>
                  <a:gd name="T1" fmla="*/ 4 h 5"/>
                  <a:gd name="T2" fmla="*/ 1 w 4"/>
                  <a:gd name="T3" fmla="*/ 4 h 5"/>
                  <a:gd name="T4" fmla="*/ 1 w 4"/>
                  <a:gd name="T5" fmla="*/ 2 h 5"/>
                  <a:gd name="T6" fmla="*/ 1 w 4"/>
                  <a:gd name="T7" fmla="*/ 0 h 5"/>
                  <a:gd name="T8" fmla="*/ 1 w 4"/>
                  <a:gd name="T9" fmla="*/ 0 h 5"/>
                  <a:gd name="T10" fmla="*/ 3 w 4"/>
                  <a:gd name="T11" fmla="*/ 2 h 5"/>
                  <a:gd name="T12" fmla="*/ 4 w 4"/>
                  <a:gd name="T13" fmla="*/ 5 h 5"/>
                  <a:gd name="T14" fmla="*/ 4 w 4"/>
                  <a:gd name="T15" fmla="*/ 5 h 5"/>
                  <a:gd name="T16" fmla="*/ 3 w 4"/>
                  <a:gd name="T17" fmla="*/ 5 h 5"/>
                  <a:gd name="T18" fmla="*/ 1 w 4"/>
                  <a:gd name="T19" fmla="*/ 5 h 5"/>
                  <a:gd name="T20" fmla="*/ 0 w 4"/>
                  <a:gd name="T21" fmla="*/ 5 h 5"/>
                  <a:gd name="T22" fmla="*/ 0 w 4"/>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0" y="4"/>
                    </a:moveTo>
                    <a:lnTo>
                      <a:pt x="1" y="4"/>
                    </a:lnTo>
                    <a:lnTo>
                      <a:pt x="1" y="2"/>
                    </a:lnTo>
                    <a:lnTo>
                      <a:pt x="1" y="0"/>
                    </a:lnTo>
                    <a:lnTo>
                      <a:pt x="1" y="0"/>
                    </a:lnTo>
                    <a:lnTo>
                      <a:pt x="3" y="2"/>
                    </a:lnTo>
                    <a:lnTo>
                      <a:pt x="4" y="5"/>
                    </a:lnTo>
                    <a:lnTo>
                      <a:pt x="4" y="5"/>
                    </a:lnTo>
                    <a:lnTo>
                      <a:pt x="3" y="5"/>
                    </a:lnTo>
                    <a:lnTo>
                      <a:pt x="1" y="5"/>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7" name="任意多边形: 形状 196">
                <a:extLst>
                  <a:ext uri="{FF2B5EF4-FFF2-40B4-BE49-F238E27FC236}">
                    <a16:creationId xmlns:a16="http://schemas.microsoft.com/office/drawing/2014/main" id="{0CA455F1-BC47-490C-ACAB-070732007B99}"/>
                  </a:ext>
                </a:extLst>
              </p:cNvPr>
              <p:cNvSpPr/>
              <p:nvPr/>
            </p:nvSpPr>
            <p:spPr bwMode="auto">
              <a:xfrm>
                <a:off x="2639" y="604"/>
                <a:ext cx="3" cy="8"/>
              </a:xfrm>
              <a:custGeom>
                <a:avLst/>
                <a:gdLst>
                  <a:gd name="T0" fmla="*/ 3 w 3"/>
                  <a:gd name="T1" fmla="*/ 3 h 8"/>
                  <a:gd name="T2" fmla="*/ 2 w 3"/>
                  <a:gd name="T3" fmla="*/ 5 h 8"/>
                  <a:gd name="T4" fmla="*/ 2 w 3"/>
                  <a:gd name="T5" fmla="*/ 6 h 8"/>
                  <a:gd name="T6" fmla="*/ 0 w 3"/>
                  <a:gd name="T7" fmla="*/ 8 h 8"/>
                  <a:gd name="T8" fmla="*/ 0 w 3"/>
                  <a:gd name="T9" fmla="*/ 5 h 8"/>
                  <a:gd name="T10" fmla="*/ 0 w 3"/>
                  <a:gd name="T11" fmla="*/ 3 h 8"/>
                  <a:gd name="T12" fmla="*/ 0 w 3"/>
                  <a:gd name="T13" fmla="*/ 0 h 8"/>
                  <a:gd name="T14" fmla="*/ 0 w 3"/>
                  <a:gd name="T15" fmla="*/ 0 h 8"/>
                  <a:gd name="T16" fmla="*/ 3 w 3"/>
                  <a:gd name="T17" fmla="*/ 3 h 8"/>
                  <a:gd name="T18" fmla="*/ 3 w 3"/>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8">
                    <a:moveTo>
                      <a:pt x="3" y="3"/>
                    </a:moveTo>
                    <a:lnTo>
                      <a:pt x="2" y="5"/>
                    </a:lnTo>
                    <a:lnTo>
                      <a:pt x="2" y="6"/>
                    </a:lnTo>
                    <a:lnTo>
                      <a:pt x="0" y="8"/>
                    </a:lnTo>
                    <a:lnTo>
                      <a:pt x="0" y="5"/>
                    </a:lnTo>
                    <a:lnTo>
                      <a:pt x="0" y="3"/>
                    </a:lnTo>
                    <a:lnTo>
                      <a:pt x="0" y="0"/>
                    </a:lnTo>
                    <a:lnTo>
                      <a:pt x="0" y="0"/>
                    </a:lnTo>
                    <a:lnTo>
                      <a:pt x="3"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8" name="任意多边形: 形状 197">
                <a:extLst>
                  <a:ext uri="{FF2B5EF4-FFF2-40B4-BE49-F238E27FC236}">
                    <a16:creationId xmlns:a16="http://schemas.microsoft.com/office/drawing/2014/main" id="{59C65492-8185-4BDF-91DD-DCAEB7FFB09E}"/>
                  </a:ext>
                </a:extLst>
              </p:cNvPr>
              <p:cNvSpPr/>
              <p:nvPr/>
            </p:nvSpPr>
            <p:spPr bwMode="auto">
              <a:xfrm>
                <a:off x="2652" y="592"/>
                <a:ext cx="6" cy="5"/>
              </a:xfrm>
              <a:custGeom>
                <a:avLst/>
                <a:gdLst>
                  <a:gd name="T0" fmla="*/ 6 w 6"/>
                  <a:gd name="T1" fmla="*/ 5 h 5"/>
                  <a:gd name="T2" fmla="*/ 3 w 6"/>
                  <a:gd name="T3" fmla="*/ 5 h 5"/>
                  <a:gd name="T4" fmla="*/ 2 w 6"/>
                  <a:gd name="T5" fmla="*/ 5 h 5"/>
                  <a:gd name="T6" fmla="*/ 0 w 6"/>
                  <a:gd name="T7" fmla="*/ 5 h 5"/>
                  <a:gd name="T8" fmla="*/ 0 w 6"/>
                  <a:gd name="T9" fmla="*/ 4 h 5"/>
                  <a:gd name="T10" fmla="*/ 2 w 6"/>
                  <a:gd name="T11" fmla="*/ 2 h 5"/>
                  <a:gd name="T12" fmla="*/ 3 w 6"/>
                  <a:gd name="T13" fmla="*/ 0 h 5"/>
                  <a:gd name="T14" fmla="*/ 3 w 6"/>
                  <a:gd name="T15" fmla="*/ 0 h 5"/>
                  <a:gd name="T16" fmla="*/ 3 w 6"/>
                  <a:gd name="T17" fmla="*/ 2 h 5"/>
                  <a:gd name="T18" fmla="*/ 6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6" y="5"/>
                    </a:moveTo>
                    <a:lnTo>
                      <a:pt x="3" y="5"/>
                    </a:lnTo>
                    <a:lnTo>
                      <a:pt x="2" y="5"/>
                    </a:lnTo>
                    <a:lnTo>
                      <a:pt x="0" y="5"/>
                    </a:lnTo>
                    <a:lnTo>
                      <a:pt x="0" y="4"/>
                    </a:lnTo>
                    <a:lnTo>
                      <a:pt x="2" y="2"/>
                    </a:lnTo>
                    <a:lnTo>
                      <a:pt x="3" y="0"/>
                    </a:lnTo>
                    <a:lnTo>
                      <a:pt x="3" y="0"/>
                    </a:lnTo>
                    <a:lnTo>
                      <a:pt x="3" y="2"/>
                    </a:lnTo>
                    <a:lnTo>
                      <a:pt x="6"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199" name="任意多边形: 形状 198">
                <a:extLst>
                  <a:ext uri="{FF2B5EF4-FFF2-40B4-BE49-F238E27FC236}">
                    <a16:creationId xmlns:a16="http://schemas.microsoft.com/office/drawing/2014/main" id="{249EC56A-DF9A-4C8D-B7DB-5E03A43FEC0B}"/>
                  </a:ext>
                </a:extLst>
              </p:cNvPr>
              <p:cNvSpPr/>
              <p:nvPr/>
            </p:nvSpPr>
            <p:spPr bwMode="auto">
              <a:xfrm>
                <a:off x="2598" y="574"/>
                <a:ext cx="0" cy="4"/>
              </a:xfrm>
              <a:custGeom>
                <a:avLst/>
                <a:gdLst>
                  <a:gd name="T0" fmla="*/ 2 h 4"/>
                  <a:gd name="T1" fmla="*/ 0 h 4"/>
                  <a:gd name="T2" fmla="*/ 4 h 4"/>
                  <a:gd name="T3" fmla="*/ 4 h 4"/>
                  <a:gd name="T4" fmla="*/ 2 h 4"/>
                  <a:gd name="T5" fmla="*/ 2 h 4"/>
                </a:gdLst>
                <a:ahLst/>
                <a:cxnLst>
                  <a:cxn ang="0">
                    <a:pos x="0" y="T0"/>
                  </a:cxn>
                  <a:cxn ang="0">
                    <a:pos x="0" y="T1"/>
                  </a:cxn>
                  <a:cxn ang="0">
                    <a:pos x="0" y="T2"/>
                  </a:cxn>
                  <a:cxn ang="0">
                    <a:pos x="0" y="T3"/>
                  </a:cxn>
                  <a:cxn ang="0">
                    <a:pos x="0" y="T4"/>
                  </a:cxn>
                  <a:cxn ang="0">
                    <a:pos x="0" y="T5"/>
                  </a:cxn>
                </a:cxnLst>
                <a:rect l="0" t="0" r="r" b="b"/>
                <a:pathLst>
                  <a:path h="4">
                    <a:moveTo>
                      <a:pt x="0" y="2"/>
                    </a:moveTo>
                    <a:lnTo>
                      <a:pt x="0" y="0"/>
                    </a:lnTo>
                    <a:lnTo>
                      <a:pt x="0" y="4"/>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0" name="任意多边形: 形状 199">
                <a:extLst>
                  <a:ext uri="{FF2B5EF4-FFF2-40B4-BE49-F238E27FC236}">
                    <a16:creationId xmlns:a16="http://schemas.microsoft.com/office/drawing/2014/main" id="{3E371C7D-FADA-4776-B821-9D525C3413F3}"/>
                  </a:ext>
                </a:extLst>
              </p:cNvPr>
              <p:cNvSpPr/>
              <p:nvPr/>
            </p:nvSpPr>
            <p:spPr bwMode="auto">
              <a:xfrm>
                <a:off x="2593" y="576"/>
                <a:ext cx="2" cy="3"/>
              </a:xfrm>
              <a:custGeom>
                <a:avLst/>
                <a:gdLst>
                  <a:gd name="T0" fmla="*/ 0 w 2"/>
                  <a:gd name="T1" fmla="*/ 2 h 3"/>
                  <a:gd name="T2" fmla="*/ 0 w 2"/>
                  <a:gd name="T3" fmla="*/ 2 h 3"/>
                  <a:gd name="T4" fmla="*/ 0 w 2"/>
                  <a:gd name="T5" fmla="*/ 0 h 3"/>
                  <a:gd name="T6" fmla="*/ 2 w 2"/>
                  <a:gd name="T7" fmla="*/ 0 h 3"/>
                  <a:gd name="T8" fmla="*/ 2 w 2"/>
                  <a:gd name="T9" fmla="*/ 0 h 3"/>
                  <a:gd name="T10" fmla="*/ 2 w 2"/>
                  <a:gd name="T11" fmla="*/ 2 h 3"/>
                  <a:gd name="T12" fmla="*/ 2 w 2"/>
                  <a:gd name="T13" fmla="*/ 2 h 3"/>
                  <a:gd name="T14" fmla="*/ 2 w 2"/>
                  <a:gd name="T15" fmla="*/ 3 h 3"/>
                  <a:gd name="T16" fmla="*/ 2 w 2"/>
                  <a:gd name="T17" fmla="*/ 3 h 3"/>
                  <a:gd name="T18" fmla="*/ 0 w 2"/>
                  <a:gd name="T19" fmla="*/ 2 h 3"/>
                  <a:gd name="T20" fmla="*/ 0 w 2"/>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3">
                    <a:moveTo>
                      <a:pt x="0" y="2"/>
                    </a:moveTo>
                    <a:lnTo>
                      <a:pt x="0" y="2"/>
                    </a:lnTo>
                    <a:lnTo>
                      <a:pt x="0" y="0"/>
                    </a:lnTo>
                    <a:lnTo>
                      <a:pt x="2" y="0"/>
                    </a:lnTo>
                    <a:lnTo>
                      <a:pt x="2" y="0"/>
                    </a:lnTo>
                    <a:lnTo>
                      <a:pt x="2" y="2"/>
                    </a:lnTo>
                    <a:lnTo>
                      <a:pt x="2" y="2"/>
                    </a:lnTo>
                    <a:lnTo>
                      <a:pt x="2" y="3"/>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1" name="任意多边形: 形状 200">
                <a:extLst>
                  <a:ext uri="{FF2B5EF4-FFF2-40B4-BE49-F238E27FC236}">
                    <a16:creationId xmlns:a16="http://schemas.microsoft.com/office/drawing/2014/main" id="{2C7F54B7-3D40-4F04-A7A7-FE63779AE3AB}"/>
                  </a:ext>
                </a:extLst>
              </p:cNvPr>
              <p:cNvSpPr/>
              <p:nvPr/>
            </p:nvSpPr>
            <p:spPr bwMode="auto">
              <a:xfrm>
                <a:off x="2590" y="601"/>
                <a:ext cx="7" cy="4"/>
              </a:xfrm>
              <a:custGeom>
                <a:avLst/>
                <a:gdLst>
                  <a:gd name="T0" fmla="*/ 2 w 7"/>
                  <a:gd name="T1" fmla="*/ 0 h 4"/>
                  <a:gd name="T2" fmla="*/ 3 w 7"/>
                  <a:gd name="T3" fmla="*/ 0 h 4"/>
                  <a:gd name="T4" fmla="*/ 5 w 7"/>
                  <a:gd name="T5" fmla="*/ 0 h 4"/>
                  <a:gd name="T6" fmla="*/ 7 w 7"/>
                  <a:gd name="T7" fmla="*/ 0 h 4"/>
                  <a:gd name="T8" fmla="*/ 7 w 7"/>
                  <a:gd name="T9" fmla="*/ 1 h 4"/>
                  <a:gd name="T10" fmla="*/ 5 w 7"/>
                  <a:gd name="T11" fmla="*/ 1 h 4"/>
                  <a:gd name="T12" fmla="*/ 5 w 7"/>
                  <a:gd name="T13" fmla="*/ 1 h 4"/>
                  <a:gd name="T14" fmla="*/ 3 w 7"/>
                  <a:gd name="T15" fmla="*/ 3 h 4"/>
                  <a:gd name="T16" fmla="*/ 3 w 7"/>
                  <a:gd name="T17" fmla="*/ 3 h 4"/>
                  <a:gd name="T18" fmla="*/ 2 w 7"/>
                  <a:gd name="T19" fmla="*/ 4 h 4"/>
                  <a:gd name="T20" fmla="*/ 2 w 7"/>
                  <a:gd name="T21" fmla="*/ 1 h 4"/>
                  <a:gd name="T22" fmla="*/ 0 w 7"/>
                  <a:gd name="T23" fmla="*/ 0 h 4"/>
                  <a:gd name="T24" fmla="*/ 2 w 7"/>
                  <a:gd name="T25" fmla="*/ 0 h 4"/>
                  <a:gd name="T26" fmla="*/ 2 w 7"/>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4">
                    <a:moveTo>
                      <a:pt x="2" y="0"/>
                    </a:moveTo>
                    <a:lnTo>
                      <a:pt x="3" y="0"/>
                    </a:lnTo>
                    <a:lnTo>
                      <a:pt x="5" y="0"/>
                    </a:lnTo>
                    <a:lnTo>
                      <a:pt x="7" y="0"/>
                    </a:lnTo>
                    <a:lnTo>
                      <a:pt x="7" y="1"/>
                    </a:lnTo>
                    <a:lnTo>
                      <a:pt x="5" y="1"/>
                    </a:lnTo>
                    <a:lnTo>
                      <a:pt x="5" y="1"/>
                    </a:lnTo>
                    <a:lnTo>
                      <a:pt x="3" y="3"/>
                    </a:lnTo>
                    <a:lnTo>
                      <a:pt x="3" y="3"/>
                    </a:lnTo>
                    <a:lnTo>
                      <a:pt x="2" y="4"/>
                    </a:lnTo>
                    <a:lnTo>
                      <a:pt x="2" y="1"/>
                    </a:lnTo>
                    <a:lnTo>
                      <a:pt x="0" y="0"/>
                    </a:lnTo>
                    <a:lnTo>
                      <a:pt x="2"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2" name="任意多边形: 形状 201">
                <a:extLst>
                  <a:ext uri="{FF2B5EF4-FFF2-40B4-BE49-F238E27FC236}">
                    <a16:creationId xmlns:a16="http://schemas.microsoft.com/office/drawing/2014/main" id="{2498E4DC-D5EC-4F3D-9EF2-04DD0F915C30}"/>
                  </a:ext>
                </a:extLst>
              </p:cNvPr>
              <p:cNvSpPr/>
              <p:nvPr/>
            </p:nvSpPr>
            <p:spPr bwMode="auto">
              <a:xfrm>
                <a:off x="2579" y="601"/>
                <a:ext cx="5" cy="4"/>
              </a:xfrm>
              <a:custGeom>
                <a:avLst/>
                <a:gdLst>
                  <a:gd name="T0" fmla="*/ 1 w 5"/>
                  <a:gd name="T1" fmla="*/ 0 h 4"/>
                  <a:gd name="T2" fmla="*/ 3 w 5"/>
                  <a:gd name="T3" fmla="*/ 0 h 4"/>
                  <a:gd name="T4" fmla="*/ 5 w 5"/>
                  <a:gd name="T5" fmla="*/ 0 h 4"/>
                  <a:gd name="T6" fmla="*/ 5 w 5"/>
                  <a:gd name="T7" fmla="*/ 0 h 4"/>
                  <a:gd name="T8" fmla="*/ 5 w 5"/>
                  <a:gd name="T9" fmla="*/ 1 h 4"/>
                  <a:gd name="T10" fmla="*/ 5 w 5"/>
                  <a:gd name="T11" fmla="*/ 1 h 4"/>
                  <a:gd name="T12" fmla="*/ 3 w 5"/>
                  <a:gd name="T13" fmla="*/ 3 h 4"/>
                  <a:gd name="T14" fmla="*/ 1 w 5"/>
                  <a:gd name="T15" fmla="*/ 3 h 4"/>
                  <a:gd name="T16" fmla="*/ 1 w 5"/>
                  <a:gd name="T17" fmla="*/ 3 h 4"/>
                  <a:gd name="T18" fmla="*/ 1 w 5"/>
                  <a:gd name="T19" fmla="*/ 4 h 4"/>
                  <a:gd name="T20" fmla="*/ 0 w 5"/>
                  <a:gd name="T21" fmla="*/ 4 h 4"/>
                  <a:gd name="T22" fmla="*/ 0 w 5"/>
                  <a:gd name="T23" fmla="*/ 4 h 4"/>
                  <a:gd name="T24" fmla="*/ 0 w 5"/>
                  <a:gd name="T25" fmla="*/ 1 h 4"/>
                  <a:gd name="T26" fmla="*/ 0 w 5"/>
                  <a:gd name="T27" fmla="*/ 0 h 4"/>
                  <a:gd name="T28" fmla="*/ 0 w 5"/>
                  <a:gd name="T29" fmla="*/ 0 h 4"/>
                  <a:gd name="T30" fmla="*/ 1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1" y="0"/>
                    </a:moveTo>
                    <a:lnTo>
                      <a:pt x="3" y="0"/>
                    </a:lnTo>
                    <a:lnTo>
                      <a:pt x="5" y="0"/>
                    </a:lnTo>
                    <a:lnTo>
                      <a:pt x="5" y="0"/>
                    </a:lnTo>
                    <a:lnTo>
                      <a:pt x="5" y="1"/>
                    </a:lnTo>
                    <a:lnTo>
                      <a:pt x="5" y="1"/>
                    </a:lnTo>
                    <a:lnTo>
                      <a:pt x="3" y="3"/>
                    </a:lnTo>
                    <a:lnTo>
                      <a:pt x="1" y="3"/>
                    </a:lnTo>
                    <a:lnTo>
                      <a:pt x="1" y="3"/>
                    </a:lnTo>
                    <a:lnTo>
                      <a:pt x="1" y="4"/>
                    </a:lnTo>
                    <a:lnTo>
                      <a:pt x="0" y="4"/>
                    </a:lnTo>
                    <a:lnTo>
                      <a:pt x="0" y="4"/>
                    </a:lnTo>
                    <a:lnTo>
                      <a:pt x="0" y="1"/>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3" name="任意多边形: 形状 202">
                <a:extLst>
                  <a:ext uri="{FF2B5EF4-FFF2-40B4-BE49-F238E27FC236}">
                    <a16:creationId xmlns:a16="http://schemas.microsoft.com/office/drawing/2014/main" id="{D41FAB42-C433-48BF-92F1-D18283371CD9}"/>
                  </a:ext>
                </a:extLst>
              </p:cNvPr>
              <p:cNvSpPr/>
              <p:nvPr/>
            </p:nvSpPr>
            <p:spPr bwMode="auto">
              <a:xfrm>
                <a:off x="2710" y="602"/>
                <a:ext cx="4" cy="7"/>
              </a:xfrm>
              <a:custGeom>
                <a:avLst/>
                <a:gdLst>
                  <a:gd name="T0" fmla="*/ 4 w 4"/>
                  <a:gd name="T1" fmla="*/ 7 h 7"/>
                  <a:gd name="T2" fmla="*/ 4 w 4"/>
                  <a:gd name="T3" fmla="*/ 7 h 7"/>
                  <a:gd name="T4" fmla="*/ 0 w 4"/>
                  <a:gd name="T5" fmla="*/ 3 h 7"/>
                  <a:gd name="T6" fmla="*/ 0 w 4"/>
                  <a:gd name="T7" fmla="*/ 3 h 7"/>
                  <a:gd name="T8" fmla="*/ 0 w 4"/>
                  <a:gd name="T9" fmla="*/ 2 h 7"/>
                  <a:gd name="T10" fmla="*/ 0 w 4"/>
                  <a:gd name="T11" fmla="*/ 0 h 7"/>
                  <a:gd name="T12" fmla="*/ 0 w 4"/>
                  <a:gd name="T13" fmla="*/ 0 h 7"/>
                  <a:gd name="T14" fmla="*/ 0 w 4"/>
                  <a:gd name="T15" fmla="*/ 0 h 7"/>
                  <a:gd name="T16" fmla="*/ 2 w 4"/>
                  <a:gd name="T17" fmla="*/ 5 h 7"/>
                  <a:gd name="T18" fmla="*/ 4 w 4"/>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7">
                    <a:moveTo>
                      <a:pt x="4" y="7"/>
                    </a:moveTo>
                    <a:lnTo>
                      <a:pt x="4" y="7"/>
                    </a:lnTo>
                    <a:lnTo>
                      <a:pt x="0" y="3"/>
                    </a:lnTo>
                    <a:lnTo>
                      <a:pt x="0" y="3"/>
                    </a:lnTo>
                    <a:lnTo>
                      <a:pt x="0" y="2"/>
                    </a:lnTo>
                    <a:lnTo>
                      <a:pt x="0" y="0"/>
                    </a:lnTo>
                    <a:lnTo>
                      <a:pt x="0" y="0"/>
                    </a:lnTo>
                    <a:lnTo>
                      <a:pt x="0" y="0"/>
                    </a:lnTo>
                    <a:lnTo>
                      <a:pt x="2" y="5"/>
                    </a:lnTo>
                    <a:lnTo>
                      <a:pt x="4"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4" name="任意多边形: 形状 203">
                <a:extLst>
                  <a:ext uri="{FF2B5EF4-FFF2-40B4-BE49-F238E27FC236}">
                    <a16:creationId xmlns:a16="http://schemas.microsoft.com/office/drawing/2014/main" id="{CA8D06BF-25B3-4430-9334-0C8966F075A2}"/>
                  </a:ext>
                </a:extLst>
              </p:cNvPr>
              <p:cNvSpPr/>
              <p:nvPr/>
            </p:nvSpPr>
            <p:spPr bwMode="auto">
              <a:xfrm>
                <a:off x="2699" y="586"/>
                <a:ext cx="3" cy="6"/>
              </a:xfrm>
              <a:custGeom>
                <a:avLst/>
                <a:gdLst>
                  <a:gd name="T0" fmla="*/ 3 w 3"/>
                  <a:gd name="T1" fmla="*/ 3 h 6"/>
                  <a:gd name="T2" fmla="*/ 2 w 3"/>
                  <a:gd name="T3" fmla="*/ 3 h 6"/>
                  <a:gd name="T4" fmla="*/ 0 w 3"/>
                  <a:gd name="T5" fmla="*/ 6 h 6"/>
                  <a:gd name="T6" fmla="*/ 0 w 3"/>
                  <a:gd name="T7" fmla="*/ 6 h 6"/>
                  <a:gd name="T8" fmla="*/ 0 w 3"/>
                  <a:gd name="T9" fmla="*/ 6 h 6"/>
                  <a:gd name="T10" fmla="*/ 0 w 3"/>
                  <a:gd name="T11" fmla="*/ 6 h 6"/>
                  <a:gd name="T12" fmla="*/ 0 w 3"/>
                  <a:gd name="T13" fmla="*/ 5 h 6"/>
                  <a:gd name="T14" fmla="*/ 0 w 3"/>
                  <a:gd name="T15" fmla="*/ 1 h 6"/>
                  <a:gd name="T16" fmla="*/ 0 w 3"/>
                  <a:gd name="T17" fmla="*/ 0 h 6"/>
                  <a:gd name="T18" fmla="*/ 0 w 3"/>
                  <a:gd name="T19" fmla="*/ 0 h 6"/>
                  <a:gd name="T20" fmla="*/ 2 w 3"/>
                  <a:gd name="T21" fmla="*/ 3 h 6"/>
                  <a:gd name="T22" fmla="*/ 3 w 3"/>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6">
                    <a:moveTo>
                      <a:pt x="3" y="3"/>
                    </a:moveTo>
                    <a:lnTo>
                      <a:pt x="2" y="3"/>
                    </a:lnTo>
                    <a:lnTo>
                      <a:pt x="0" y="6"/>
                    </a:lnTo>
                    <a:lnTo>
                      <a:pt x="0" y="6"/>
                    </a:lnTo>
                    <a:lnTo>
                      <a:pt x="0" y="6"/>
                    </a:lnTo>
                    <a:lnTo>
                      <a:pt x="0" y="6"/>
                    </a:lnTo>
                    <a:lnTo>
                      <a:pt x="0" y="5"/>
                    </a:lnTo>
                    <a:lnTo>
                      <a:pt x="0" y="1"/>
                    </a:lnTo>
                    <a:lnTo>
                      <a:pt x="0" y="0"/>
                    </a:lnTo>
                    <a:lnTo>
                      <a:pt x="0" y="0"/>
                    </a:lnTo>
                    <a:lnTo>
                      <a:pt x="2" y="3"/>
                    </a:lnTo>
                    <a:lnTo>
                      <a:pt x="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5" name="任意多边形: 形状 204">
                <a:extLst>
                  <a:ext uri="{FF2B5EF4-FFF2-40B4-BE49-F238E27FC236}">
                    <a16:creationId xmlns:a16="http://schemas.microsoft.com/office/drawing/2014/main" id="{56A6F52C-A8CA-4E35-9014-93DC991CC671}"/>
                  </a:ext>
                </a:extLst>
              </p:cNvPr>
              <p:cNvSpPr/>
              <p:nvPr/>
            </p:nvSpPr>
            <p:spPr bwMode="auto">
              <a:xfrm>
                <a:off x="2689" y="568"/>
                <a:ext cx="4" cy="1"/>
              </a:xfrm>
              <a:custGeom>
                <a:avLst/>
                <a:gdLst>
                  <a:gd name="T0" fmla="*/ 0 w 4"/>
                  <a:gd name="T1" fmla="*/ 0 h 1"/>
                  <a:gd name="T2" fmla="*/ 4 w 4"/>
                  <a:gd name="T3" fmla="*/ 0 h 1"/>
                  <a:gd name="T4" fmla="*/ 2 w 4"/>
                  <a:gd name="T5" fmla="*/ 1 h 1"/>
                  <a:gd name="T6" fmla="*/ 2 w 4"/>
                  <a:gd name="T7" fmla="*/ 1 h 1"/>
                  <a:gd name="T8" fmla="*/ 2 w 4"/>
                  <a:gd name="T9" fmla="*/ 0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lnTo>
                      <a:pt x="4" y="0"/>
                    </a:lnTo>
                    <a:lnTo>
                      <a:pt x="2" y="1"/>
                    </a:lnTo>
                    <a:lnTo>
                      <a:pt x="2" y="1"/>
                    </a:lnTo>
                    <a:lnTo>
                      <a:pt x="2"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6" name="任意多边形: 形状 205">
                <a:extLst>
                  <a:ext uri="{FF2B5EF4-FFF2-40B4-BE49-F238E27FC236}">
                    <a16:creationId xmlns:a16="http://schemas.microsoft.com/office/drawing/2014/main" id="{45F72A6A-11E0-4D5F-9012-7B2F614705EB}"/>
                  </a:ext>
                </a:extLst>
              </p:cNvPr>
              <p:cNvSpPr/>
              <p:nvPr/>
            </p:nvSpPr>
            <p:spPr bwMode="auto">
              <a:xfrm>
                <a:off x="2691" y="565"/>
                <a:ext cx="3" cy="1"/>
              </a:xfrm>
              <a:custGeom>
                <a:avLst/>
                <a:gdLst>
                  <a:gd name="T0" fmla="*/ 3 w 3"/>
                  <a:gd name="T1" fmla="*/ 0 h 1"/>
                  <a:gd name="T2" fmla="*/ 3 w 3"/>
                  <a:gd name="T3" fmla="*/ 1 h 1"/>
                  <a:gd name="T4" fmla="*/ 0 w 3"/>
                  <a:gd name="T5" fmla="*/ 0 h 1"/>
                  <a:gd name="T6" fmla="*/ 2 w 3"/>
                  <a:gd name="T7" fmla="*/ 0 h 1"/>
                  <a:gd name="T8" fmla="*/ 3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lnTo>
                      <a:pt x="3" y="1"/>
                    </a:lnTo>
                    <a:lnTo>
                      <a:pt x="0" y="0"/>
                    </a:lnTo>
                    <a:lnTo>
                      <a:pt x="2"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7" name="任意多边形: 形状 206">
                <a:extLst>
                  <a:ext uri="{FF2B5EF4-FFF2-40B4-BE49-F238E27FC236}">
                    <a16:creationId xmlns:a16="http://schemas.microsoft.com/office/drawing/2014/main" id="{6FBD1D99-7EAD-446D-9275-F92F33FBC03E}"/>
                  </a:ext>
                </a:extLst>
              </p:cNvPr>
              <p:cNvSpPr/>
              <p:nvPr/>
            </p:nvSpPr>
            <p:spPr bwMode="auto">
              <a:xfrm>
                <a:off x="2663" y="565"/>
                <a:ext cx="7" cy="4"/>
              </a:xfrm>
              <a:custGeom>
                <a:avLst/>
                <a:gdLst>
                  <a:gd name="T0" fmla="*/ 0 w 7"/>
                  <a:gd name="T1" fmla="*/ 0 h 4"/>
                  <a:gd name="T2" fmla="*/ 4 w 7"/>
                  <a:gd name="T3" fmla="*/ 0 h 4"/>
                  <a:gd name="T4" fmla="*/ 4 w 7"/>
                  <a:gd name="T5" fmla="*/ 0 h 4"/>
                  <a:gd name="T6" fmla="*/ 5 w 7"/>
                  <a:gd name="T7" fmla="*/ 0 h 4"/>
                  <a:gd name="T8" fmla="*/ 7 w 7"/>
                  <a:gd name="T9" fmla="*/ 0 h 4"/>
                  <a:gd name="T10" fmla="*/ 7 w 7"/>
                  <a:gd name="T11" fmla="*/ 1 h 4"/>
                  <a:gd name="T12" fmla="*/ 5 w 7"/>
                  <a:gd name="T13" fmla="*/ 1 h 4"/>
                  <a:gd name="T14" fmla="*/ 5 w 7"/>
                  <a:gd name="T15" fmla="*/ 3 h 4"/>
                  <a:gd name="T16" fmla="*/ 4 w 7"/>
                  <a:gd name="T17" fmla="*/ 4 h 4"/>
                  <a:gd name="T18" fmla="*/ 4 w 7"/>
                  <a:gd name="T19" fmla="*/ 4 h 4"/>
                  <a:gd name="T20" fmla="*/ 4 w 7"/>
                  <a:gd name="T21" fmla="*/ 3 h 4"/>
                  <a:gd name="T22" fmla="*/ 0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0" y="0"/>
                    </a:moveTo>
                    <a:lnTo>
                      <a:pt x="4" y="0"/>
                    </a:lnTo>
                    <a:lnTo>
                      <a:pt x="4" y="0"/>
                    </a:lnTo>
                    <a:lnTo>
                      <a:pt x="5" y="0"/>
                    </a:lnTo>
                    <a:lnTo>
                      <a:pt x="7" y="0"/>
                    </a:lnTo>
                    <a:lnTo>
                      <a:pt x="7" y="1"/>
                    </a:lnTo>
                    <a:lnTo>
                      <a:pt x="5" y="1"/>
                    </a:lnTo>
                    <a:lnTo>
                      <a:pt x="5" y="3"/>
                    </a:lnTo>
                    <a:lnTo>
                      <a:pt x="4" y="4"/>
                    </a:lnTo>
                    <a:lnTo>
                      <a:pt x="4" y="4"/>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8" name="任意多边形: 形状 207">
                <a:extLst>
                  <a:ext uri="{FF2B5EF4-FFF2-40B4-BE49-F238E27FC236}">
                    <a16:creationId xmlns:a16="http://schemas.microsoft.com/office/drawing/2014/main" id="{161106EE-F802-4474-B76D-AB2922ED8F0F}"/>
                  </a:ext>
                </a:extLst>
              </p:cNvPr>
              <p:cNvSpPr/>
              <p:nvPr/>
            </p:nvSpPr>
            <p:spPr bwMode="auto">
              <a:xfrm>
                <a:off x="2676" y="583"/>
                <a:ext cx="7" cy="4"/>
              </a:xfrm>
              <a:custGeom>
                <a:avLst/>
                <a:gdLst>
                  <a:gd name="T0" fmla="*/ 2 w 7"/>
                  <a:gd name="T1" fmla="*/ 0 h 4"/>
                  <a:gd name="T2" fmla="*/ 5 w 7"/>
                  <a:gd name="T3" fmla="*/ 0 h 4"/>
                  <a:gd name="T4" fmla="*/ 7 w 7"/>
                  <a:gd name="T5" fmla="*/ 0 h 4"/>
                  <a:gd name="T6" fmla="*/ 5 w 7"/>
                  <a:gd name="T7" fmla="*/ 0 h 4"/>
                  <a:gd name="T8" fmla="*/ 4 w 7"/>
                  <a:gd name="T9" fmla="*/ 3 h 4"/>
                  <a:gd name="T10" fmla="*/ 4 w 7"/>
                  <a:gd name="T11" fmla="*/ 3 h 4"/>
                  <a:gd name="T12" fmla="*/ 4 w 7"/>
                  <a:gd name="T13" fmla="*/ 3 h 4"/>
                  <a:gd name="T14" fmla="*/ 4 w 7"/>
                  <a:gd name="T15" fmla="*/ 4 h 4"/>
                  <a:gd name="T16" fmla="*/ 4 w 7"/>
                  <a:gd name="T17" fmla="*/ 3 h 4"/>
                  <a:gd name="T18" fmla="*/ 0 w 7"/>
                  <a:gd name="T19" fmla="*/ 0 h 4"/>
                  <a:gd name="T20" fmla="*/ 0 w 7"/>
                  <a:gd name="T21" fmla="*/ 0 h 4"/>
                  <a:gd name="T22" fmla="*/ 2 w 7"/>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4">
                    <a:moveTo>
                      <a:pt x="2" y="0"/>
                    </a:moveTo>
                    <a:lnTo>
                      <a:pt x="5" y="0"/>
                    </a:lnTo>
                    <a:lnTo>
                      <a:pt x="7" y="0"/>
                    </a:lnTo>
                    <a:lnTo>
                      <a:pt x="5" y="0"/>
                    </a:lnTo>
                    <a:lnTo>
                      <a:pt x="4" y="3"/>
                    </a:lnTo>
                    <a:lnTo>
                      <a:pt x="4" y="3"/>
                    </a:lnTo>
                    <a:lnTo>
                      <a:pt x="4" y="3"/>
                    </a:lnTo>
                    <a:lnTo>
                      <a:pt x="4" y="4"/>
                    </a:lnTo>
                    <a:lnTo>
                      <a:pt x="4" y="3"/>
                    </a:lnTo>
                    <a:lnTo>
                      <a:pt x="0"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09" name="任意多边形: 形状 208">
                <a:extLst>
                  <a:ext uri="{FF2B5EF4-FFF2-40B4-BE49-F238E27FC236}">
                    <a16:creationId xmlns:a16="http://schemas.microsoft.com/office/drawing/2014/main" id="{FD3EC2D9-81BF-42E4-9319-9D0FB4017336}"/>
                  </a:ext>
                </a:extLst>
              </p:cNvPr>
              <p:cNvSpPr/>
              <p:nvPr/>
            </p:nvSpPr>
            <p:spPr bwMode="auto">
              <a:xfrm>
                <a:off x="2657" y="568"/>
                <a:ext cx="3" cy="8"/>
              </a:xfrm>
              <a:custGeom>
                <a:avLst/>
                <a:gdLst>
                  <a:gd name="T0" fmla="*/ 0 w 3"/>
                  <a:gd name="T1" fmla="*/ 5 h 8"/>
                  <a:gd name="T2" fmla="*/ 0 w 3"/>
                  <a:gd name="T3" fmla="*/ 3 h 8"/>
                  <a:gd name="T4" fmla="*/ 1 w 3"/>
                  <a:gd name="T5" fmla="*/ 3 h 8"/>
                  <a:gd name="T6" fmla="*/ 1 w 3"/>
                  <a:gd name="T7" fmla="*/ 1 h 8"/>
                  <a:gd name="T8" fmla="*/ 3 w 3"/>
                  <a:gd name="T9" fmla="*/ 0 h 8"/>
                  <a:gd name="T10" fmla="*/ 3 w 3"/>
                  <a:gd name="T11" fmla="*/ 1 h 8"/>
                  <a:gd name="T12" fmla="*/ 3 w 3"/>
                  <a:gd name="T13" fmla="*/ 5 h 8"/>
                  <a:gd name="T14" fmla="*/ 3 w 3"/>
                  <a:gd name="T15" fmla="*/ 6 h 8"/>
                  <a:gd name="T16" fmla="*/ 3 w 3"/>
                  <a:gd name="T17" fmla="*/ 6 h 8"/>
                  <a:gd name="T18" fmla="*/ 3 w 3"/>
                  <a:gd name="T19" fmla="*/ 8 h 8"/>
                  <a:gd name="T20" fmla="*/ 0 w 3"/>
                  <a:gd name="T21" fmla="*/ 5 h 8"/>
                  <a:gd name="T22" fmla="*/ 0 w 3"/>
                  <a:gd name="T2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8">
                    <a:moveTo>
                      <a:pt x="0" y="5"/>
                    </a:moveTo>
                    <a:lnTo>
                      <a:pt x="0" y="3"/>
                    </a:lnTo>
                    <a:lnTo>
                      <a:pt x="1" y="3"/>
                    </a:lnTo>
                    <a:lnTo>
                      <a:pt x="1" y="1"/>
                    </a:lnTo>
                    <a:lnTo>
                      <a:pt x="3" y="0"/>
                    </a:lnTo>
                    <a:lnTo>
                      <a:pt x="3" y="1"/>
                    </a:lnTo>
                    <a:lnTo>
                      <a:pt x="3" y="5"/>
                    </a:lnTo>
                    <a:lnTo>
                      <a:pt x="3" y="6"/>
                    </a:lnTo>
                    <a:lnTo>
                      <a:pt x="3" y="6"/>
                    </a:lnTo>
                    <a:lnTo>
                      <a:pt x="3" y="8"/>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0" name="任意多边形: 形状 209">
                <a:extLst>
                  <a:ext uri="{FF2B5EF4-FFF2-40B4-BE49-F238E27FC236}">
                    <a16:creationId xmlns:a16="http://schemas.microsoft.com/office/drawing/2014/main" id="{FF2493AA-FDEF-492C-87E7-4CF2993B2E05}"/>
                  </a:ext>
                </a:extLst>
              </p:cNvPr>
              <p:cNvSpPr/>
              <p:nvPr/>
            </p:nvSpPr>
            <p:spPr bwMode="auto">
              <a:xfrm>
                <a:off x="2663" y="583"/>
                <a:ext cx="7" cy="4"/>
              </a:xfrm>
              <a:custGeom>
                <a:avLst/>
                <a:gdLst>
                  <a:gd name="T0" fmla="*/ 4 w 7"/>
                  <a:gd name="T1" fmla="*/ 0 h 4"/>
                  <a:gd name="T2" fmla="*/ 4 w 7"/>
                  <a:gd name="T3" fmla="*/ 0 h 4"/>
                  <a:gd name="T4" fmla="*/ 4 w 7"/>
                  <a:gd name="T5" fmla="*/ 0 h 4"/>
                  <a:gd name="T6" fmla="*/ 5 w 7"/>
                  <a:gd name="T7" fmla="*/ 0 h 4"/>
                  <a:gd name="T8" fmla="*/ 7 w 7"/>
                  <a:gd name="T9" fmla="*/ 0 h 4"/>
                  <a:gd name="T10" fmla="*/ 7 w 7"/>
                  <a:gd name="T11" fmla="*/ 0 h 4"/>
                  <a:gd name="T12" fmla="*/ 5 w 7"/>
                  <a:gd name="T13" fmla="*/ 1 h 4"/>
                  <a:gd name="T14" fmla="*/ 5 w 7"/>
                  <a:gd name="T15" fmla="*/ 3 h 4"/>
                  <a:gd name="T16" fmla="*/ 5 w 7"/>
                  <a:gd name="T17" fmla="*/ 3 h 4"/>
                  <a:gd name="T18" fmla="*/ 4 w 7"/>
                  <a:gd name="T19" fmla="*/ 4 h 4"/>
                  <a:gd name="T20" fmla="*/ 4 w 7"/>
                  <a:gd name="T21" fmla="*/ 4 h 4"/>
                  <a:gd name="T22" fmla="*/ 4 w 7"/>
                  <a:gd name="T23" fmla="*/ 3 h 4"/>
                  <a:gd name="T24" fmla="*/ 0 w 7"/>
                  <a:gd name="T25" fmla="*/ 0 h 4"/>
                  <a:gd name="T26" fmla="*/ 2 w 7"/>
                  <a:gd name="T27" fmla="*/ 0 h 4"/>
                  <a:gd name="T28" fmla="*/ 2 w 7"/>
                  <a:gd name="T29" fmla="*/ 0 h 4"/>
                  <a:gd name="T30" fmla="*/ 4 w 7"/>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4" y="0"/>
                    </a:moveTo>
                    <a:lnTo>
                      <a:pt x="4" y="0"/>
                    </a:lnTo>
                    <a:lnTo>
                      <a:pt x="4" y="0"/>
                    </a:lnTo>
                    <a:lnTo>
                      <a:pt x="5" y="0"/>
                    </a:lnTo>
                    <a:lnTo>
                      <a:pt x="7" y="0"/>
                    </a:lnTo>
                    <a:lnTo>
                      <a:pt x="7" y="0"/>
                    </a:lnTo>
                    <a:lnTo>
                      <a:pt x="5" y="1"/>
                    </a:lnTo>
                    <a:lnTo>
                      <a:pt x="5" y="3"/>
                    </a:lnTo>
                    <a:lnTo>
                      <a:pt x="5" y="3"/>
                    </a:lnTo>
                    <a:lnTo>
                      <a:pt x="4" y="4"/>
                    </a:lnTo>
                    <a:lnTo>
                      <a:pt x="4" y="4"/>
                    </a:lnTo>
                    <a:lnTo>
                      <a:pt x="4" y="3"/>
                    </a:lnTo>
                    <a:lnTo>
                      <a:pt x="0" y="0"/>
                    </a:lnTo>
                    <a:lnTo>
                      <a:pt x="2" y="0"/>
                    </a:lnTo>
                    <a:lnTo>
                      <a:pt x="2" y="0"/>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1" name="任意多边形: 形状 210">
                <a:extLst>
                  <a:ext uri="{FF2B5EF4-FFF2-40B4-BE49-F238E27FC236}">
                    <a16:creationId xmlns:a16="http://schemas.microsoft.com/office/drawing/2014/main" id="{51728530-1E4A-4411-9871-2209D1CAE107}"/>
                  </a:ext>
                </a:extLst>
              </p:cNvPr>
              <p:cNvSpPr/>
              <p:nvPr/>
            </p:nvSpPr>
            <p:spPr bwMode="auto">
              <a:xfrm>
                <a:off x="2639" y="583"/>
                <a:ext cx="6" cy="4"/>
              </a:xfrm>
              <a:custGeom>
                <a:avLst/>
                <a:gdLst>
                  <a:gd name="T0" fmla="*/ 5 w 6"/>
                  <a:gd name="T1" fmla="*/ 0 h 4"/>
                  <a:gd name="T2" fmla="*/ 6 w 6"/>
                  <a:gd name="T3" fmla="*/ 0 h 4"/>
                  <a:gd name="T4" fmla="*/ 6 w 6"/>
                  <a:gd name="T5" fmla="*/ 1 h 4"/>
                  <a:gd name="T6" fmla="*/ 5 w 6"/>
                  <a:gd name="T7" fmla="*/ 3 h 4"/>
                  <a:gd name="T8" fmla="*/ 5 w 6"/>
                  <a:gd name="T9" fmla="*/ 4 h 4"/>
                  <a:gd name="T10" fmla="*/ 3 w 6"/>
                  <a:gd name="T11" fmla="*/ 4 h 4"/>
                  <a:gd name="T12" fmla="*/ 3 w 6"/>
                  <a:gd name="T13" fmla="*/ 3 h 4"/>
                  <a:gd name="T14" fmla="*/ 0 w 6"/>
                  <a:gd name="T15" fmla="*/ 0 h 4"/>
                  <a:gd name="T16" fmla="*/ 2 w 6"/>
                  <a:gd name="T17" fmla="*/ 0 h 4"/>
                  <a:gd name="T18" fmla="*/ 5 w 6"/>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5" y="0"/>
                    </a:moveTo>
                    <a:lnTo>
                      <a:pt x="6" y="0"/>
                    </a:lnTo>
                    <a:lnTo>
                      <a:pt x="6" y="1"/>
                    </a:lnTo>
                    <a:lnTo>
                      <a:pt x="5" y="3"/>
                    </a:lnTo>
                    <a:lnTo>
                      <a:pt x="5" y="4"/>
                    </a:lnTo>
                    <a:lnTo>
                      <a:pt x="3" y="4"/>
                    </a:lnTo>
                    <a:lnTo>
                      <a:pt x="3" y="3"/>
                    </a:lnTo>
                    <a:lnTo>
                      <a:pt x="0" y="0"/>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2" name="任意多边形: 形状 211">
                <a:extLst>
                  <a:ext uri="{FF2B5EF4-FFF2-40B4-BE49-F238E27FC236}">
                    <a16:creationId xmlns:a16="http://schemas.microsoft.com/office/drawing/2014/main" id="{011EBB46-62B6-4E9C-AFDC-8F6E409D7B7A}"/>
                  </a:ext>
                </a:extLst>
              </p:cNvPr>
              <p:cNvSpPr/>
              <p:nvPr/>
            </p:nvSpPr>
            <p:spPr bwMode="auto">
              <a:xfrm>
                <a:off x="2621" y="569"/>
                <a:ext cx="2" cy="7"/>
              </a:xfrm>
              <a:custGeom>
                <a:avLst/>
                <a:gdLst>
                  <a:gd name="T0" fmla="*/ 0 w 2"/>
                  <a:gd name="T1" fmla="*/ 4 h 7"/>
                  <a:gd name="T2" fmla="*/ 0 w 2"/>
                  <a:gd name="T3" fmla="*/ 4 h 7"/>
                  <a:gd name="T4" fmla="*/ 2 w 2"/>
                  <a:gd name="T5" fmla="*/ 0 h 7"/>
                  <a:gd name="T6" fmla="*/ 2 w 2"/>
                  <a:gd name="T7" fmla="*/ 0 h 7"/>
                  <a:gd name="T8" fmla="*/ 2 w 2"/>
                  <a:gd name="T9" fmla="*/ 0 h 7"/>
                  <a:gd name="T10" fmla="*/ 2 w 2"/>
                  <a:gd name="T11" fmla="*/ 5 h 7"/>
                  <a:gd name="T12" fmla="*/ 2 w 2"/>
                  <a:gd name="T13" fmla="*/ 7 h 7"/>
                  <a:gd name="T14" fmla="*/ 2 w 2"/>
                  <a:gd name="T15" fmla="*/ 7 h 7"/>
                  <a:gd name="T16" fmla="*/ 0 w 2"/>
                  <a:gd name="T17" fmla="*/ 4 h 7"/>
                  <a:gd name="T18" fmla="*/ 0 w 2"/>
                  <a:gd name="T19"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4"/>
                    </a:moveTo>
                    <a:lnTo>
                      <a:pt x="0" y="4"/>
                    </a:lnTo>
                    <a:lnTo>
                      <a:pt x="2" y="0"/>
                    </a:lnTo>
                    <a:lnTo>
                      <a:pt x="2" y="0"/>
                    </a:lnTo>
                    <a:lnTo>
                      <a:pt x="2" y="0"/>
                    </a:lnTo>
                    <a:lnTo>
                      <a:pt x="2" y="5"/>
                    </a:lnTo>
                    <a:lnTo>
                      <a:pt x="2" y="7"/>
                    </a:lnTo>
                    <a:lnTo>
                      <a:pt x="2" y="7"/>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3" name="任意多边形: 形状 212">
                <a:extLst>
                  <a:ext uri="{FF2B5EF4-FFF2-40B4-BE49-F238E27FC236}">
                    <a16:creationId xmlns:a16="http://schemas.microsoft.com/office/drawing/2014/main" id="{47EB498E-E97A-45C1-8049-4938DD59EFF2}"/>
                  </a:ext>
                </a:extLst>
              </p:cNvPr>
              <p:cNvSpPr/>
              <p:nvPr/>
            </p:nvSpPr>
            <p:spPr bwMode="auto">
              <a:xfrm>
                <a:off x="2720" y="609"/>
                <a:ext cx="8" cy="5"/>
              </a:xfrm>
              <a:custGeom>
                <a:avLst/>
                <a:gdLst>
                  <a:gd name="T0" fmla="*/ 3 w 8"/>
                  <a:gd name="T1" fmla="*/ 5 h 5"/>
                  <a:gd name="T2" fmla="*/ 2 w 8"/>
                  <a:gd name="T3" fmla="*/ 5 h 5"/>
                  <a:gd name="T4" fmla="*/ 0 w 8"/>
                  <a:gd name="T5" fmla="*/ 5 h 5"/>
                  <a:gd name="T6" fmla="*/ 2 w 8"/>
                  <a:gd name="T7" fmla="*/ 3 h 5"/>
                  <a:gd name="T8" fmla="*/ 2 w 8"/>
                  <a:gd name="T9" fmla="*/ 3 h 5"/>
                  <a:gd name="T10" fmla="*/ 2 w 8"/>
                  <a:gd name="T11" fmla="*/ 0 h 5"/>
                  <a:gd name="T12" fmla="*/ 2 w 8"/>
                  <a:gd name="T13" fmla="*/ 0 h 5"/>
                  <a:gd name="T14" fmla="*/ 5 w 8"/>
                  <a:gd name="T15" fmla="*/ 3 h 5"/>
                  <a:gd name="T16" fmla="*/ 8 w 8"/>
                  <a:gd name="T17" fmla="*/ 5 h 5"/>
                  <a:gd name="T18" fmla="*/ 8 w 8"/>
                  <a:gd name="T19" fmla="*/ 5 h 5"/>
                  <a:gd name="T20" fmla="*/ 7 w 8"/>
                  <a:gd name="T21" fmla="*/ 5 h 5"/>
                  <a:gd name="T22" fmla="*/ 3 w 8"/>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5">
                    <a:moveTo>
                      <a:pt x="3" y="5"/>
                    </a:moveTo>
                    <a:lnTo>
                      <a:pt x="2" y="5"/>
                    </a:lnTo>
                    <a:lnTo>
                      <a:pt x="0" y="5"/>
                    </a:lnTo>
                    <a:lnTo>
                      <a:pt x="2" y="3"/>
                    </a:lnTo>
                    <a:lnTo>
                      <a:pt x="2" y="3"/>
                    </a:lnTo>
                    <a:lnTo>
                      <a:pt x="2" y="0"/>
                    </a:lnTo>
                    <a:lnTo>
                      <a:pt x="2" y="0"/>
                    </a:lnTo>
                    <a:lnTo>
                      <a:pt x="5" y="3"/>
                    </a:lnTo>
                    <a:lnTo>
                      <a:pt x="8" y="5"/>
                    </a:lnTo>
                    <a:lnTo>
                      <a:pt x="8" y="5"/>
                    </a:lnTo>
                    <a:lnTo>
                      <a:pt x="7" y="5"/>
                    </a:lnTo>
                    <a:lnTo>
                      <a:pt x="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4" name="任意多边形: 形状 213">
                <a:extLst>
                  <a:ext uri="{FF2B5EF4-FFF2-40B4-BE49-F238E27FC236}">
                    <a16:creationId xmlns:a16="http://schemas.microsoft.com/office/drawing/2014/main" id="{B0808C24-9882-478B-B139-21B3A4895D51}"/>
                  </a:ext>
                </a:extLst>
              </p:cNvPr>
              <p:cNvSpPr/>
              <p:nvPr/>
            </p:nvSpPr>
            <p:spPr bwMode="auto">
              <a:xfrm>
                <a:off x="2714" y="599"/>
                <a:ext cx="6" cy="5"/>
              </a:xfrm>
              <a:custGeom>
                <a:avLst/>
                <a:gdLst>
                  <a:gd name="T0" fmla="*/ 0 w 6"/>
                  <a:gd name="T1" fmla="*/ 0 h 5"/>
                  <a:gd name="T2" fmla="*/ 1 w 6"/>
                  <a:gd name="T3" fmla="*/ 0 h 5"/>
                  <a:gd name="T4" fmla="*/ 3 w 6"/>
                  <a:gd name="T5" fmla="*/ 0 h 5"/>
                  <a:gd name="T6" fmla="*/ 6 w 6"/>
                  <a:gd name="T7" fmla="*/ 0 h 5"/>
                  <a:gd name="T8" fmla="*/ 6 w 6"/>
                  <a:gd name="T9" fmla="*/ 0 h 5"/>
                  <a:gd name="T10" fmla="*/ 6 w 6"/>
                  <a:gd name="T11" fmla="*/ 0 h 5"/>
                  <a:gd name="T12" fmla="*/ 6 w 6"/>
                  <a:gd name="T13" fmla="*/ 3 h 5"/>
                  <a:gd name="T14" fmla="*/ 6 w 6"/>
                  <a:gd name="T15" fmla="*/ 5 h 5"/>
                  <a:gd name="T16" fmla="*/ 3 w 6"/>
                  <a:gd name="T17" fmla="*/ 3 h 5"/>
                  <a:gd name="T18" fmla="*/ 0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0"/>
                    </a:moveTo>
                    <a:lnTo>
                      <a:pt x="1" y="0"/>
                    </a:lnTo>
                    <a:lnTo>
                      <a:pt x="3" y="0"/>
                    </a:lnTo>
                    <a:lnTo>
                      <a:pt x="6" y="0"/>
                    </a:lnTo>
                    <a:lnTo>
                      <a:pt x="6" y="0"/>
                    </a:lnTo>
                    <a:lnTo>
                      <a:pt x="6" y="0"/>
                    </a:lnTo>
                    <a:lnTo>
                      <a:pt x="6" y="3"/>
                    </a:lnTo>
                    <a:lnTo>
                      <a:pt x="6" y="5"/>
                    </a:lnTo>
                    <a:lnTo>
                      <a:pt x="3"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5" name="任意多边形: 形状 214">
                <a:extLst>
                  <a:ext uri="{FF2B5EF4-FFF2-40B4-BE49-F238E27FC236}">
                    <a16:creationId xmlns:a16="http://schemas.microsoft.com/office/drawing/2014/main" id="{7E2286E7-AE37-4E00-8126-E4B2592424EC}"/>
                  </a:ext>
                </a:extLst>
              </p:cNvPr>
              <p:cNvSpPr/>
              <p:nvPr/>
            </p:nvSpPr>
            <p:spPr bwMode="auto">
              <a:xfrm>
                <a:off x="2722" y="602"/>
                <a:ext cx="5" cy="7"/>
              </a:xfrm>
              <a:custGeom>
                <a:avLst/>
                <a:gdLst>
                  <a:gd name="T0" fmla="*/ 5 w 5"/>
                  <a:gd name="T1" fmla="*/ 7 h 7"/>
                  <a:gd name="T2" fmla="*/ 1 w 5"/>
                  <a:gd name="T3" fmla="*/ 5 h 7"/>
                  <a:gd name="T4" fmla="*/ 0 w 5"/>
                  <a:gd name="T5" fmla="*/ 3 h 7"/>
                  <a:gd name="T6" fmla="*/ 0 w 5"/>
                  <a:gd name="T7" fmla="*/ 3 h 7"/>
                  <a:gd name="T8" fmla="*/ 1 w 5"/>
                  <a:gd name="T9" fmla="*/ 0 h 7"/>
                  <a:gd name="T10" fmla="*/ 1 w 5"/>
                  <a:gd name="T11" fmla="*/ 0 h 7"/>
                  <a:gd name="T12" fmla="*/ 1 w 5"/>
                  <a:gd name="T13" fmla="*/ 0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1" y="5"/>
                    </a:lnTo>
                    <a:lnTo>
                      <a:pt x="0" y="3"/>
                    </a:lnTo>
                    <a:lnTo>
                      <a:pt x="0" y="3"/>
                    </a:lnTo>
                    <a:lnTo>
                      <a:pt x="1" y="0"/>
                    </a:lnTo>
                    <a:lnTo>
                      <a:pt x="1" y="0"/>
                    </a:lnTo>
                    <a:lnTo>
                      <a:pt x="1" y="0"/>
                    </a:lnTo>
                    <a:lnTo>
                      <a:pt x="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6" name="任意多边形: 形状 215">
                <a:extLst>
                  <a:ext uri="{FF2B5EF4-FFF2-40B4-BE49-F238E27FC236}">
                    <a16:creationId xmlns:a16="http://schemas.microsoft.com/office/drawing/2014/main" id="{9D1A5815-AC8D-4595-A257-DA1A0AE2AE2D}"/>
                  </a:ext>
                </a:extLst>
              </p:cNvPr>
              <p:cNvSpPr/>
              <p:nvPr/>
            </p:nvSpPr>
            <p:spPr bwMode="auto">
              <a:xfrm>
                <a:off x="2712" y="591"/>
                <a:ext cx="7" cy="5"/>
              </a:xfrm>
              <a:custGeom>
                <a:avLst/>
                <a:gdLst>
                  <a:gd name="T0" fmla="*/ 7 w 7"/>
                  <a:gd name="T1" fmla="*/ 5 h 5"/>
                  <a:gd name="T2" fmla="*/ 5 w 7"/>
                  <a:gd name="T3" fmla="*/ 5 h 5"/>
                  <a:gd name="T4" fmla="*/ 2 w 7"/>
                  <a:gd name="T5" fmla="*/ 5 h 5"/>
                  <a:gd name="T6" fmla="*/ 0 w 7"/>
                  <a:gd name="T7" fmla="*/ 5 h 5"/>
                  <a:gd name="T8" fmla="*/ 0 w 7"/>
                  <a:gd name="T9" fmla="*/ 5 h 5"/>
                  <a:gd name="T10" fmla="*/ 2 w 7"/>
                  <a:gd name="T11" fmla="*/ 3 h 5"/>
                  <a:gd name="T12" fmla="*/ 3 w 7"/>
                  <a:gd name="T13" fmla="*/ 1 h 5"/>
                  <a:gd name="T14" fmla="*/ 3 w 7"/>
                  <a:gd name="T15" fmla="*/ 0 h 5"/>
                  <a:gd name="T16" fmla="*/ 5 w 7"/>
                  <a:gd name="T17" fmla="*/ 3 h 5"/>
                  <a:gd name="T18" fmla="*/ 7 w 7"/>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7" y="5"/>
                    </a:moveTo>
                    <a:lnTo>
                      <a:pt x="5" y="5"/>
                    </a:lnTo>
                    <a:lnTo>
                      <a:pt x="2" y="5"/>
                    </a:lnTo>
                    <a:lnTo>
                      <a:pt x="0" y="5"/>
                    </a:lnTo>
                    <a:lnTo>
                      <a:pt x="0" y="5"/>
                    </a:lnTo>
                    <a:lnTo>
                      <a:pt x="2" y="3"/>
                    </a:lnTo>
                    <a:lnTo>
                      <a:pt x="3" y="1"/>
                    </a:lnTo>
                    <a:lnTo>
                      <a:pt x="3" y="0"/>
                    </a:lnTo>
                    <a:lnTo>
                      <a:pt x="5" y="3"/>
                    </a:lnTo>
                    <a:lnTo>
                      <a:pt x="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7" name="任意多边形: 形状 216">
                <a:extLst>
                  <a:ext uri="{FF2B5EF4-FFF2-40B4-BE49-F238E27FC236}">
                    <a16:creationId xmlns:a16="http://schemas.microsoft.com/office/drawing/2014/main" id="{DB817B76-37D7-4E6C-89AF-84629373D059}"/>
                  </a:ext>
                </a:extLst>
              </p:cNvPr>
              <p:cNvSpPr/>
              <p:nvPr/>
            </p:nvSpPr>
            <p:spPr bwMode="auto">
              <a:xfrm>
                <a:off x="2715" y="574"/>
                <a:ext cx="2" cy="2"/>
              </a:xfrm>
              <a:custGeom>
                <a:avLst/>
                <a:gdLst>
                  <a:gd name="T0" fmla="*/ 0 w 2"/>
                  <a:gd name="T1" fmla="*/ 0 h 2"/>
                  <a:gd name="T2" fmla="*/ 0 w 2"/>
                  <a:gd name="T3" fmla="*/ 0 h 2"/>
                  <a:gd name="T4" fmla="*/ 0 w 2"/>
                  <a:gd name="T5" fmla="*/ 0 h 2"/>
                  <a:gd name="T6" fmla="*/ 2 w 2"/>
                  <a:gd name="T7" fmla="*/ 2 h 2"/>
                  <a:gd name="T8" fmla="*/ 2 w 2"/>
                  <a:gd name="T9" fmla="*/ 2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0"/>
                    </a:lnTo>
                    <a:lnTo>
                      <a:pt x="0" y="0"/>
                    </a:lnTo>
                    <a:lnTo>
                      <a:pt x="2" y="2"/>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8" name="任意多边形: 形状 217">
                <a:extLst>
                  <a:ext uri="{FF2B5EF4-FFF2-40B4-BE49-F238E27FC236}">
                    <a16:creationId xmlns:a16="http://schemas.microsoft.com/office/drawing/2014/main" id="{76EC68A9-BA28-4872-BFFE-2188801824EA}"/>
                  </a:ext>
                </a:extLst>
              </p:cNvPr>
              <p:cNvSpPr/>
              <p:nvPr/>
            </p:nvSpPr>
            <p:spPr bwMode="auto">
              <a:xfrm>
                <a:off x="2670" y="432"/>
                <a:ext cx="8" cy="0"/>
              </a:xfrm>
              <a:custGeom>
                <a:avLst/>
                <a:gdLst>
                  <a:gd name="T0" fmla="*/ 8 w 8"/>
                  <a:gd name="T1" fmla="*/ 8 w 8"/>
                  <a:gd name="T2" fmla="*/ 5 w 8"/>
                  <a:gd name="T3" fmla="*/ 3 w 8"/>
                  <a:gd name="T4" fmla="*/ 0 w 8"/>
                  <a:gd name="T5" fmla="*/ 0 w 8"/>
                  <a:gd name="T6" fmla="*/ 1 w 8"/>
                  <a:gd name="T7" fmla="*/ 5 w 8"/>
                  <a:gd name="T8" fmla="*/ 8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8" y="0"/>
                    </a:moveTo>
                    <a:lnTo>
                      <a:pt x="8" y="0"/>
                    </a:lnTo>
                    <a:lnTo>
                      <a:pt x="5" y="0"/>
                    </a:lnTo>
                    <a:lnTo>
                      <a:pt x="3" y="0"/>
                    </a:lnTo>
                    <a:lnTo>
                      <a:pt x="0" y="0"/>
                    </a:lnTo>
                    <a:lnTo>
                      <a:pt x="0" y="0"/>
                    </a:lnTo>
                    <a:lnTo>
                      <a:pt x="1" y="0"/>
                    </a:lnTo>
                    <a:lnTo>
                      <a:pt x="5" y="0"/>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19" name="任意多边形: 形状 218">
                <a:extLst>
                  <a:ext uri="{FF2B5EF4-FFF2-40B4-BE49-F238E27FC236}">
                    <a16:creationId xmlns:a16="http://schemas.microsoft.com/office/drawing/2014/main" id="{C27FCD65-3E81-4F3F-82EA-A9EFB5A1709B}"/>
                  </a:ext>
                </a:extLst>
              </p:cNvPr>
              <p:cNvSpPr/>
              <p:nvPr/>
            </p:nvSpPr>
            <p:spPr bwMode="auto">
              <a:xfrm>
                <a:off x="2623" y="242"/>
                <a:ext cx="5" cy="4"/>
              </a:xfrm>
              <a:custGeom>
                <a:avLst/>
                <a:gdLst>
                  <a:gd name="T0" fmla="*/ 5 w 5"/>
                  <a:gd name="T1" fmla="*/ 4 h 4"/>
                  <a:gd name="T2" fmla="*/ 3 w 5"/>
                  <a:gd name="T3" fmla="*/ 4 h 4"/>
                  <a:gd name="T4" fmla="*/ 1 w 5"/>
                  <a:gd name="T5" fmla="*/ 4 h 4"/>
                  <a:gd name="T6" fmla="*/ 0 w 5"/>
                  <a:gd name="T7" fmla="*/ 4 h 4"/>
                  <a:gd name="T8" fmla="*/ 1 w 5"/>
                  <a:gd name="T9" fmla="*/ 2 h 4"/>
                  <a:gd name="T10" fmla="*/ 1 w 5"/>
                  <a:gd name="T11" fmla="*/ 2 h 4"/>
                  <a:gd name="T12" fmla="*/ 3 w 5"/>
                  <a:gd name="T13" fmla="*/ 0 h 4"/>
                  <a:gd name="T14" fmla="*/ 3 w 5"/>
                  <a:gd name="T15" fmla="*/ 0 h 4"/>
                  <a:gd name="T16" fmla="*/ 3 w 5"/>
                  <a:gd name="T17" fmla="*/ 2 h 4"/>
                  <a:gd name="T18" fmla="*/ 5 w 5"/>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5" y="4"/>
                    </a:moveTo>
                    <a:lnTo>
                      <a:pt x="3" y="4"/>
                    </a:lnTo>
                    <a:lnTo>
                      <a:pt x="1" y="4"/>
                    </a:lnTo>
                    <a:lnTo>
                      <a:pt x="0" y="4"/>
                    </a:lnTo>
                    <a:lnTo>
                      <a:pt x="1" y="2"/>
                    </a:lnTo>
                    <a:lnTo>
                      <a:pt x="1" y="2"/>
                    </a:lnTo>
                    <a:lnTo>
                      <a:pt x="3" y="0"/>
                    </a:lnTo>
                    <a:lnTo>
                      <a:pt x="3" y="0"/>
                    </a:lnTo>
                    <a:lnTo>
                      <a:pt x="3" y="2"/>
                    </a:lnTo>
                    <a:lnTo>
                      <a:pt x="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0" name="任意多边形: 形状 219">
                <a:extLst>
                  <a:ext uri="{FF2B5EF4-FFF2-40B4-BE49-F238E27FC236}">
                    <a16:creationId xmlns:a16="http://schemas.microsoft.com/office/drawing/2014/main" id="{1161F9C8-AC7A-4B63-BE47-F5309549D244}"/>
                  </a:ext>
                </a:extLst>
              </p:cNvPr>
              <p:cNvSpPr/>
              <p:nvPr/>
            </p:nvSpPr>
            <p:spPr bwMode="auto">
              <a:xfrm>
                <a:off x="2621" y="238"/>
                <a:ext cx="3" cy="4"/>
              </a:xfrm>
              <a:custGeom>
                <a:avLst/>
                <a:gdLst>
                  <a:gd name="T0" fmla="*/ 0 w 3"/>
                  <a:gd name="T1" fmla="*/ 0 h 4"/>
                  <a:gd name="T2" fmla="*/ 3 w 3"/>
                  <a:gd name="T3" fmla="*/ 1 h 4"/>
                  <a:gd name="T4" fmla="*/ 2 w 3"/>
                  <a:gd name="T5" fmla="*/ 3 h 4"/>
                  <a:gd name="T6" fmla="*/ 2 w 3"/>
                  <a:gd name="T7" fmla="*/ 3 h 4"/>
                  <a:gd name="T8" fmla="*/ 0 w 3"/>
                  <a:gd name="T9" fmla="*/ 4 h 4"/>
                  <a:gd name="T10" fmla="*/ 0 w 3"/>
                  <a:gd name="T11" fmla="*/ 3 h 4"/>
                  <a:gd name="T12" fmla="*/ 0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lnTo>
                      <a:pt x="3" y="1"/>
                    </a:lnTo>
                    <a:lnTo>
                      <a:pt x="2" y="3"/>
                    </a:lnTo>
                    <a:lnTo>
                      <a:pt x="2" y="3"/>
                    </a:lnTo>
                    <a:lnTo>
                      <a:pt x="0" y="4"/>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1" name="任意多边形: 形状 220">
                <a:extLst>
                  <a:ext uri="{FF2B5EF4-FFF2-40B4-BE49-F238E27FC236}">
                    <a16:creationId xmlns:a16="http://schemas.microsoft.com/office/drawing/2014/main" id="{23D04D87-B89A-4DD4-B971-BBEF7CDF7C8B}"/>
                  </a:ext>
                </a:extLst>
              </p:cNvPr>
              <p:cNvSpPr/>
              <p:nvPr/>
            </p:nvSpPr>
            <p:spPr bwMode="auto">
              <a:xfrm>
                <a:off x="2623" y="229"/>
                <a:ext cx="5" cy="2"/>
              </a:xfrm>
              <a:custGeom>
                <a:avLst/>
                <a:gdLst>
                  <a:gd name="T0" fmla="*/ 1 w 5"/>
                  <a:gd name="T1" fmla="*/ 2 h 2"/>
                  <a:gd name="T2" fmla="*/ 0 w 5"/>
                  <a:gd name="T3" fmla="*/ 2 h 2"/>
                  <a:gd name="T4" fmla="*/ 0 w 5"/>
                  <a:gd name="T5" fmla="*/ 2 h 2"/>
                  <a:gd name="T6" fmla="*/ 1 w 5"/>
                  <a:gd name="T7" fmla="*/ 0 h 2"/>
                  <a:gd name="T8" fmla="*/ 3 w 5"/>
                  <a:gd name="T9" fmla="*/ 0 h 2"/>
                  <a:gd name="T10" fmla="*/ 5 w 5"/>
                  <a:gd name="T11" fmla="*/ 2 h 2"/>
                  <a:gd name="T12" fmla="*/ 5 w 5"/>
                  <a:gd name="T13" fmla="*/ 2 h 2"/>
                  <a:gd name="T14" fmla="*/ 1 w 5"/>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1" y="2"/>
                    </a:moveTo>
                    <a:lnTo>
                      <a:pt x="0" y="2"/>
                    </a:lnTo>
                    <a:lnTo>
                      <a:pt x="0" y="2"/>
                    </a:lnTo>
                    <a:lnTo>
                      <a:pt x="1" y="0"/>
                    </a:lnTo>
                    <a:lnTo>
                      <a:pt x="3" y="0"/>
                    </a:lnTo>
                    <a:lnTo>
                      <a:pt x="5" y="2"/>
                    </a:lnTo>
                    <a:lnTo>
                      <a:pt x="5" y="2"/>
                    </a:ln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2" name="任意多边形: 形状 221">
                <a:extLst>
                  <a:ext uri="{FF2B5EF4-FFF2-40B4-BE49-F238E27FC236}">
                    <a16:creationId xmlns:a16="http://schemas.microsoft.com/office/drawing/2014/main" id="{E6A5573B-F709-4E51-B3CC-B251E41E368E}"/>
                  </a:ext>
                </a:extLst>
              </p:cNvPr>
              <p:cNvSpPr/>
              <p:nvPr/>
            </p:nvSpPr>
            <p:spPr bwMode="auto">
              <a:xfrm>
                <a:off x="2623" y="221"/>
                <a:ext cx="5" cy="2"/>
              </a:xfrm>
              <a:custGeom>
                <a:avLst/>
                <a:gdLst>
                  <a:gd name="T0" fmla="*/ 5 w 5"/>
                  <a:gd name="T1" fmla="*/ 0 h 2"/>
                  <a:gd name="T2" fmla="*/ 3 w 5"/>
                  <a:gd name="T3" fmla="*/ 2 h 2"/>
                  <a:gd name="T4" fmla="*/ 3 w 5"/>
                  <a:gd name="T5" fmla="*/ 2 h 2"/>
                  <a:gd name="T6" fmla="*/ 0 w 5"/>
                  <a:gd name="T7" fmla="*/ 0 h 2"/>
                  <a:gd name="T8" fmla="*/ 0 w 5"/>
                  <a:gd name="T9" fmla="*/ 0 h 2"/>
                  <a:gd name="T10" fmla="*/ 3 w 5"/>
                  <a:gd name="T11" fmla="*/ 0 h 2"/>
                  <a:gd name="T12" fmla="*/ 5 w 5"/>
                  <a:gd name="T13" fmla="*/ 0 h 2"/>
                  <a:gd name="T14" fmla="*/ 5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5" y="0"/>
                    </a:moveTo>
                    <a:lnTo>
                      <a:pt x="3" y="2"/>
                    </a:lnTo>
                    <a:lnTo>
                      <a:pt x="3" y="2"/>
                    </a:lnTo>
                    <a:lnTo>
                      <a:pt x="0" y="0"/>
                    </a:lnTo>
                    <a:lnTo>
                      <a:pt x="0" y="0"/>
                    </a:lnTo>
                    <a:lnTo>
                      <a:pt x="3"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3" name="任意多边形: 形状 222">
                <a:extLst>
                  <a:ext uri="{FF2B5EF4-FFF2-40B4-BE49-F238E27FC236}">
                    <a16:creationId xmlns:a16="http://schemas.microsoft.com/office/drawing/2014/main" id="{10A39D1B-AB55-445D-8DB8-4DD2354B3DC3}"/>
                  </a:ext>
                </a:extLst>
              </p:cNvPr>
              <p:cNvSpPr/>
              <p:nvPr/>
            </p:nvSpPr>
            <p:spPr bwMode="auto">
              <a:xfrm>
                <a:off x="2623" y="213"/>
                <a:ext cx="5" cy="5"/>
              </a:xfrm>
              <a:custGeom>
                <a:avLst/>
                <a:gdLst>
                  <a:gd name="T0" fmla="*/ 5 w 5"/>
                  <a:gd name="T1" fmla="*/ 5 h 5"/>
                  <a:gd name="T2" fmla="*/ 3 w 5"/>
                  <a:gd name="T3" fmla="*/ 5 h 5"/>
                  <a:gd name="T4" fmla="*/ 0 w 5"/>
                  <a:gd name="T5" fmla="*/ 5 h 5"/>
                  <a:gd name="T6" fmla="*/ 0 w 5"/>
                  <a:gd name="T7" fmla="*/ 5 h 5"/>
                  <a:gd name="T8" fmla="*/ 0 w 5"/>
                  <a:gd name="T9" fmla="*/ 5 h 5"/>
                  <a:gd name="T10" fmla="*/ 1 w 5"/>
                  <a:gd name="T11" fmla="*/ 2 h 5"/>
                  <a:gd name="T12" fmla="*/ 1 w 5"/>
                  <a:gd name="T13" fmla="*/ 0 h 5"/>
                  <a:gd name="T14" fmla="*/ 1 w 5"/>
                  <a:gd name="T15" fmla="*/ 0 h 5"/>
                  <a:gd name="T16" fmla="*/ 3 w 5"/>
                  <a:gd name="T17" fmla="*/ 0 h 5"/>
                  <a:gd name="T18" fmla="*/ 5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5"/>
                    </a:moveTo>
                    <a:lnTo>
                      <a:pt x="3" y="5"/>
                    </a:lnTo>
                    <a:lnTo>
                      <a:pt x="0" y="5"/>
                    </a:lnTo>
                    <a:lnTo>
                      <a:pt x="0" y="5"/>
                    </a:lnTo>
                    <a:lnTo>
                      <a:pt x="0" y="5"/>
                    </a:lnTo>
                    <a:lnTo>
                      <a:pt x="1" y="2"/>
                    </a:lnTo>
                    <a:lnTo>
                      <a:pt x="1" y="0"/>
                    </a:lnTo>
                    <a:lnTo>
                      <a:pt x="1" y="0"/>
                    </a:lnTo>
                    <a:lnTo>
                      <a:pt x="3" y="0"/>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4" name="任意多边形: 形状 223">
                <a:extLst>
                  <a:ext uri="{FF2B5EF4-FFF2-40B4-BE49-F238E27FC236}">
                    <a16:creationId xmlns:a16="http://schemas.microsoft.com/office/drawing/2014/main" id="{62EC404D-89F3-4CBD-A08F-97FF2FFA2AF0}"/>
                  </a:ext>
                </a:extLst>
              </p:cNvPr>
              <p:cNvSpPr/>
              <p:nvPr/>
            </p:nvSpPr>
            <p:spPr bwMode="auto">
              <a:xfrm>
                <a:off x="2623" y="195"/>
                <a:ext cx="5" cy="5"/>
              </a:xfrm>
              <a:custGeom>
                <a:avLst/>
                <a:gdLst>
                  <a:gd name="T0" fmla="*/ 0 w 5"/>
                  <a:gd name="T1" fmla="*/ 5 h 5"/>
                  <a:gd name="T2" fmla="*/ 1 w 5"/>
                  <a:gd name="T3" fmla="*/ 2 h 5"/>
                  <a:gd name="T4" fmla="*/ 1 w 5"/>
                  <a:gd name="T5" fmla="*/ 2 h 5"/>
                  <a:gd name="T6" fmla="*/ 1 w 5"/>
                  <a:gd name="T7" fmla="*/ 0 h 5"/>
                  <a:gd name="T8" fmla="*/ 3 w 5"/>
                  <a:gd name="T9" fmla="*/ 2 h 5"/>
                  <a:gd name="T10" fmla="*/ 5 w 5"/>
                  <a:gd name="T11" fmla="*/ 5 h 5"/>
                  <a:gd name="T12" fmla="*/ 3 w 5"/>
                  <a:gd name="T13" fmla="*/ 5 h 5"/>
                  <a:gd name="T14" fmla="*/ 0 w 5"/>
                  <a:gd name="T15" fmla="*/ 5 h 5"/>
                  <a:gd name="T16" fmla="*/ 0 w 5"/>
                  <a:gd name="T17" fmla="*/ 5 h 5"/>
                  <a:gd name="T18" fmla="*/ 0 w 5"/>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0" y="5"/>
                    </a:moveTo>
                    <a:lnTo>
                      <a:pt x="1" y="2"/>
                    </a:lnTo>
                    <a:lnTo>
                      <a:pt x="1" y="2"/>
                    </a:lnTo>
                    <a:lnTo>
                      <a:pt x="1" y="0"/>
                    </a:lnTo>
                    <a:lnTo>
                      <a:pt x="3" y="2"/>
                    </a:lnTo>
                    <a:lnTo>
                      <a:pt x="5" y="5"/>
                    </a:lnTo>
                    <a:lnTo>
                      <a:pt x="3" y="5"/>
                    </a:lnTo>
                    <a:lnTo>
                      <a:pt x="0"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5" name="任意多边形: 形状 224">
                <a:extLst>
                  <a:ext uri="{FF2B5EF4-FFF2-40B4-BE49-F238E27FC236}">
                    <a16:creationId xmlns:a16="http://schemas.microsoft.com/office/drawing/2014/main" id="{7D1F78BC-27B9-4723-8A02-01C97872901A}"/>
                  </a:ext>
                </a:extLst>
              </p:cNvPr>
              <p:cNvSpPr/>
              <p:nvPr/>
            </p:nvSpPr>
            <p:spPr bwMode="auto">
              <a:xfrm>
                <a:off x="2621" y="190"/>
                <a:ext cx="2" cy="5"/>
              </a:xfrm>
              <a:custGeom>
                <a:avLst/>
                <a:gdLst>
                  <a:gd name="T0" fmla="*/ 0 w 2"/>
                  <a:gd name="T1" fmla="*/ 3 h 5"/>
                  <a:gd name="T2" fmla="*/ 0 w 2"/>
                  <a:gd name="T3" fmla="*/ 2 h 5"/>
                  <a:gd name="T4" fmla="*/ 0 w 2"/>
                  <a:gd name="T5" fmla="*/ 0 h 5"/>
                  <a:gd name="T6" fmla="*/ 2 w 2"/>
                  <a:gd name="T7" fmla="*/ 2 h 5"/>
                  <a:gd name="T8" fmla="*/ 2 w 2"/>
                  <a:gd name="T9" fmla="*/ 2 h 5"/>
                  <a:gd name="T10" fmla="*/ 2 w 2"/>
                  <a:gd name="T11" fmla="*/ 3 h 5"/>
                  <a:gd name="T12" fmla="*/ 0 w 2"/>
                  <a:gd name="T13" fmla="*/ 5 h 5"/>
                  <a:gd name="T14" fmla="*/ 0 w 2"/>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3"/>
                    </a:moveTo>
                    <a:lnTo>
                      <a:pt x="0" y="2"/>
                    </a:lnTo>
                    <a:lnTo>
                      <a:pt x="0" y="0"/>
                    </a:lnTo>
                    <a:lnTo>
                      <a:pt x="2" y="2"/>
                    </a:lnTo>
                    <a:lnTo>
                      <a:pt x="2" y="2"/>
                    </a:lnTo>
                    <a:lnTo>
                      <a:pt x="2" y="3"/>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6" name="任意多边形: 形状 225">
                <a:extLst>
                  <a:ext uri="{FF2B5EF4-FFF2-40B4-BE49-F238E27FC236}">
                    <a16:creationId xmlns:a16="http://schemas.microsoft.com/office/drawing/2014/main" id="{4154F4F8-ED69-42B0-BA33-8DF117388BF8}"/>
                  </a:ext>
                </a:extLst>
              </p:cNvPr>
              <p:cNvSpPr/>
              <p:nvPr/>
            </p:nvSpPr>
            <p:spPr bwMode="auto">
              <a:xfrm>
                <a:off x="2626" y="190"/>
                <a:ext cx="2" cy="5"/>
              </a:xfrm>
              <a:custGeom>
                <a:avLst/>
                <a:gdLst>
                  <a:gd name="T0" fmla="*/ 2 w 2"/>
                  <a:gd name="T1" fmla="*/ 0 h 5"/>
                  <a:gd name="T2" fmla="*/ 2 w 2"/>
                  <a:gd name="T3" fmla="*/ 2 h 5"/>
                  <a:gd name="T4" fmla="*/ 2 w 2"/>
                  <a:gd name="T5" fmla="*/ 5 h 5"/>
                  <a:gd name="T6" fmla="*/ 0 w 2"/>
                  <a:gd name="T7" fmla="*/ 2 h 5"/>
                  <a:gd name="T8" fmla="*/ 2 w 2"/>
                  <a:gd name="T9" fmla="*/ 2 h 5"/>
                  <a:gd name="T10" fmla="*/ 2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2" y="0"/>
                    </a:moveTo>
                    <a:lnTo>
                      <a:pt x="2" y="2"/>
                    </a:lnTo>
                    <a:lnTo>
                      <a:pt x="2" y="5"/>
                    </a:lnTo>
                    <a:lnTo>
                      <a:pt x="0" y="2"/>
                    </a:lnTo>
                    <a:lnTo>
                      <a:pt x="2" y="2"/>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7" name="任意多边形: 形状 226">
                <a:extLst>
                  <a:ext uri="{FF2B5EF4-FFF2-40B4-BE49-F238E27FC236}">
                    <a16:creationId xmlns:a16="http://schemas.microsoft.com/office/drawing/2014/main" id="{A0D2B7E8-FA32-4048-97D7-E691EB7A3BB5}"/>
                  </a:ext>
                </a:extLst>
              </p:cNvPr>
              <p:cNvSpPr/>
              <p:nvPr/>
            </p:nvSpPr>
            <p:spPr bwMode="auto">
              <a:xfrm>
                <a:off x="2632" y="203"/>
                <a:ext cx="7" cy="3"/>
              </a:xfrm>
              <a:custGeom>
                <a:avLst/>
                <a:gdLst>
                  <a:gd name="T0" fmla="*/ 5 w 7"/>
                  <a:gd name="T1" fmla="*/ 3 h 3"/>
                  <a:gd name="T2" fmla="*/ 4 w 7"/>
                  <a:gd name="T3" fmla="*/ 3 h 3"/>
                  <a:gd name="T4" fmla="*/ 4 w 7"/>
                  <a:gd name="T5" fmla="*/ 3 h 3"/>
                  <a:gd name="T6" fmla="*/ 4 w 7"/>
                  <a:gd name="T7" fmla="*/ 3 h 3"/>
                  <a:gd name="T8" fmla="*/ 0 w 7"/>
                  <a:gd name="T9" fmla="*/ 0 h 3"/>
                  <a:gd name="T10" fmla="*/ 2 w 7"/>
                  <a:gd name="T11" fmla="*/ 0 h 3"/>
                  <a:gd name="T12" fmla="*/ 7 w 7"/>
                  <a:gd name="T13" fmla="*/ 0 h 3"/>
                  <a:gd name="T14" fmla="*/ 7 w 7"/>
                  <a:gd name="T15" fmla="*/ 0 h 3"/>
                  <a:gd name="T16" fmla="*/ 7 w 7"/>
                  <a:gd name="T17" fmla="*/ 0 h 3"/>
                  <a:gd name="T18" fmla="*/ 5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5" y="3"/>
                    </a:moveTo>
                    <a:lnTo>
                      <a:pt x="4" y="3"/>
                    </a:lnTo>
                    <a:lnTo>
                      <a:pt x="4" y="3"/>
                    </a:lnTo>
                    <a:lnTo>
                      <a:pt x="4" y="3"/>
                    </a:lnTo>
                    <a:lnTo>
                      <a:pt x="0" y="0"/>
                    </a:lnTo>
                    <a:lnTo>
                      <a:pt x="2" y="0"/>
                    </a:lnTo>
                    <a:lnTo>
                      <a:pt x="7" y="0"/>
                    </a:lnTo>
                    <a:lnTo>
                      <a:pt x="7" y="0"/>
                    </a:lnTo>
                    <a:lnTo>
                      <a:pt x="7" y="0"/>
                    </a:lnTo>
                    <a:lnTo>
                      <a:pt x="5"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8" name="任意多边形: 形状 227">
                <a:extLst>
                  <a:ext uri="{FF2B5EF4-FFF2-40B4-BE49-F238E27FC236}">
                    <a16:creationId xmlns:a16="http://schemas.microsoft.com/office/drawing/2014/main" id="{E0A55EB6-19B3-417F-A4FB-F919E813E5F6}"/>
                  </a:ext>
                </a:extLst>
              </p:cNvPr>
              <p:cNvSpPr/>
              <p:nvPr/>
            </p:nvSpPr>
            <p:spPr bwMode="auto">
              <a:xfrm>
                <a:off x="2631" y="188"/>
                <a:ext cx="3" cy="9"/>
              </a:xfrm>
              <a:custGeom>
                <a:avLst/>
                <a:gdLst>
                  <a:gd name="T0" fmla="*/ 3 w 3"/>
                  <a:gd name="T1" fmla="*/ 4 h 9"/>
                  <a:gd name="T2" fmla="*/ 1 w 3"/>
                  <a:gd name="T3" fmla="*/ 5 h 9"/>
                  <a:gd name="T4" fmla="*/ 0 w 3"/>
                  <a:gd name="T5" fmla="*/ 7 h 9"/>
                  <a:gd name="T6" fmla="*/ 0 w 3"/>
                  <a:gd name="T7" fmla="*/ 9 h 9"/>
                  <a:gd name="T8" fmla="*/ 0 w 3"/>
                  <a:gd name="T9" fmla="*/ 7 h 9"/>
                  <a:gd name="T10" fmla="*/ 0 w 3"/>
                  <a:gd name="T11" fmla="*/ 4 h 9"/>
                  <a:gd name="T12" fmla="*/ 0 w 3"/>
                  <a:gd name="T13" fmla="*/ 2 h 9"/>
                  <a:gd name="T14" fmla="*/ 0 w 3"/>
                  <a:gd name="T15" fmla="*/ 0 h 9"/>
                  <a:gd name="T16" fmla="*/ 3 w 3"/>
                  <a:gd name="T17" fmla="*/ 4 h 9"/>
                  <a:gd name="T18" fmla="*/ 3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3" y="4"/>
                    </a:moveTo>
                    <a:lnTo>
                      <a:pt x="1" y="5"/>
                    </a:lnTo>
                    <a:lnTo>
                      <a:pt x="0" y="7"/>
                    </a:lnTo>
                    <a:lnTo>
                      <a:pt x="0" y="9"/>
                    </a:lnTo>
                    <a:lnTo>
                      <a:pt x="0" y="7"/>
                    </a:lnTo>
                    <a:lnTo>
                      <a:pt x="0" y="4"/>
                    </a:lnTo>
                    <a:lnTo>
                      <a:pt x="0" y="2"/>
                    </a:lnTo>
                    <a:lnTo>
                      <a:pt x="0" y="0"/>
                    </a:lnTo>
                    <a:lnTo>
                      <a:pt x="3" y="4"/>
                    </a:lnTo>
                    <a:lnTo>
                      <a:pt x="3"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29" name="任意多边形: 形状 228">
                <a:extLst>
                  <a:ext uri="{FF2B5EF4-FFF2-40B4-BE49-F238E27FC236}">
                    <a16:creationId xmlns:a16="http://schemas.microsoft.com/office/drawing/2014/main" id="{61F0573C-39A7-42B1-AB4B-85A081B3A8B9}"/>
                  </a:ext>
                </a:extLst>
              </p:cNvPr>
              <p:cNvSpPr/>
              <p:nvPr/>
            </p:nvSpPr>
            <p:spPr bwMode="auto">
              <a:xfrm>
                <a:off x="2623" y="179"/>
                <a:ext cx="3" cy="3"/>
              </a:xfrm>
              <a:custGeom>
                <a:avLst/>
                <a:gdLst>
                  <a:gd name="T0" fmla="*/ 0 w 3"/>
                  <a:gd name="T1" fmla="*/ 3 h 3"/>
                  <a:gd name="T2" fmla="*/ 0 w 3"/>
                  <a:gd name="T3" fmla="*/ 3 h 3"/>
                  <a:gd name="T4" fmla="*/ 0 w 3"/>
                  <a:gd name="T5" fmla="*/ 3 h 3"/>
                  <a:gd name="T6" fmla="*/ 1 w 3"/>
                  <a:gd name="T7" fmla="*/ 1 h 3"/>
                  <a:gd name="T8" fmla="*/ 1 w 3"/>
                  <a:gd name="T9" fmla="*/ 0 h 3"/>
                  <a:gd name="T10" fmla="*/ 1 w 3"/>
                  <a:gd name="T11" fmla="*/ 0 h 3"/>
                  <a:gd name="T12" fmla="*/ 1 w 3"/>
                  <a:gd name="T13" fmla="*/ 1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1"/>
                    </a:lnTo>
                    <a:lnTo>
                      <a:pt x="1" y="0"/>
                    </a:lnTo>
                    <a:lnTo>
                      <a:pt x="1" y="0"/>
                    </a:lnTo>
                    <a:lnTo>
                      <a:pt x="1" y="1"/>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0" name="任意多边形: 形状 229">
                <a:extLst>
                  <a:ext uri="{FF2B5EF4-FFF2-40B4-BE49-F238E27FC236}">
                    <a16:creationId xmlns:a16="http://schemas.microsoft.com/office/drawing/2014/main" id="{4D03AEF3-5D93-44B4-8755-57556F18BB49}"/>
                  </a:ext>
                </a:extLst>
              </p:cNvPr>
              <p:cNvSpPr/>
              <p:nvPr/>
            </p:nvSpPr>
            <p:spPr bwMode="auto">
              <a:xfrm>
                <a:off x="2621" y="174"/>
                <a:ext cx="2" cy="3"/>
              </a:xfrm>
              <a:custGeom>
                <a:avLst/>
                <a:gdLst>
                  <a:gd name="T0" fmla="*/ 0 w 2"/>
                  <a:gd name="T1" fmla="*/ 1 h 3"/>
                  <a:gd name="T2" fmla="*/ 0 w 2"/>
                  <a:gd name="T3" fmla="*/ 0 h 3"/>
                  <a:gd name="T4" fmla="*/ 2 w 2"/>
                  <a:gd name="T5" fmla="*/ 1 h 3"/>
                  <a:gd name="T6" fmla="*/ 2 w 2"/>
                  <a:gd name="T7" fmla="*/ 1 h 3"/>
                  <a:gd name="T8" fmla="*/ 2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1"/>
                    </a:lnTo>
                    <a:lnTo>
                      <a:pt x="2"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1" name="任意多边形: 形状 230">
                <a:extLst>
                  <a:ext uri="{FF2B5EF4-FFF2-40B4-BE49-F238E27FC236}">
                    <a16:creationId xmlns:a16="http://schemas.microsoft.com/office/drawing/2014/main" id="{9EC761B9-4CEB-4752-8834-CA69B9ABCF70}"/>
                  </a:ext>
                </a:extLst>
              </p:cNvPr>
              <p:cNvSpPr/>
              <p:nvPr/>
            </p:nvSpPr>
            <p:spPr bwMode="auto">
              <a:xfrm>
                <a:off x="2626" y="174"/>
                <a:ext cx="2" cy="3"/>
              </a:xfrm>
              <a:custGeom>
                <a:avLst/>
                <a:gdLst>
                  <a:gd name="T0" fmla="*/ 2 w 2"/>
                  <a:gd name="T1" fmla="*/ 0 h 3"/>
                  <a:gd name="T2" fmla="*/ 2 w 2"/>
                  <a:gd name="T3" fmla="*/ 1 h 3"/>
                  <a:gd name="T4" fmla="*/ 2 w 2"/>
                  <a:gd name="T5" fmla="*/ 3 h 3"/>
                  <a:gd name="T6" fmla="*/ 0 w 2"/>
                  <a:gd name="T7" fmla="*/ 1 h 3"/>
                  <a:gd name="T8" fmla="*/ 0 w 2"/>
                  <a:gd name="T9" fmla="*/ 1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1"/>
                    </a:lnTo>
                    <a:lnTo>
                      <a:pt x="2" y="3"/>
                    </a:lnTo>
                    <a:lnTo>
                      <a:pt x="0" y="1"/>
                    </a:lnTo>
                    <a:lnTo>
                      <a:pt x="0" y="1"/>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2" name="任意多边形: 形状 231">
                <a:extLst>
                  <a:ext uri="{FF2B5EF4-FFF2-40B4-BE49-F238E27FC236}">
                    <a16:creationId xmlns:a16="http://schemas.microsoft.com/office/drawing/2014/main" id="{1C320FF8-EDA6-4B01-B64C-1DAA9D34BE7B}"/>
                  </a:ext>
                </a:extLst>
              </p:cNvPr>
              <p:cNvSpPr/>
              <p:nvPr/>
            </p:nvSpPr>
            <p:spPr bwMode="auto">
              <a:xfrm>
                <a:off x="2632" y="185"/>
                <a:ext cx="5" cy="5"/>
              </a:xfrm>
              <a:custGeom>
                <a:avLst/>
                <a:gdLst>
                  <a:gd name="T0" fmla="*/ 4 w 5"/>
                  <a:gd name="T1" fmla="*/ 3 h 5"/>
                  <a:gd name="T2" fmla="*/ 4 w 5"/>
                  <a:gd name="T3" fmla="*/ 5 h 5"/>
                  <a:gd name="T4" fmla="*/ 4 w 5"/>
                  <a:gd name="T5" fmla="*/ 5 h 5"/>
                  <a:gd name="T6" fmla="*/ 4 w 5"/>
                  <a:gd name="T7" fmla="*/ 3 h 5"/>
                  <a:gd name="T8" fmla="*/ 0 w 5"/>
                  <a:gd name="T9" fmla="*/ 0 h 5"/>
                  <a:gd name="T10" fmla="*/ 0 w 5"/>
                  <a:gd name="T11" fmla="*/ 0 h 5"/>
                  <a:gd name="T12" fmla="*/ 5 w 5"/>
                  <a:gd name="T13" fmla="*/ 0 h 5"/>
                  <a:gd name="T14" fmla="*/ 5 w 5"/>
                  <a:gd name="T15" fmla="*/ 0 h 5"/>
                  <a:gd name="T16" fmla="*/ 5 w 5"/>
                  <a:gd name="T17" fmla="*/ 0 h 5"/>
                  <a:gd name="T18" fmla="*/ 4 w 5"/>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4" y="3"/>
                    </a:moveTo>
                    <a:lnTo>
                      <a:pt x="4" y="5"/>
                    </a:lnTo>
                    <a:lnTo>
                      <a:pt x="4" y="5"/>
                    </a:lnTo>
                    <a:lnTo>
                      <a:pt x="4" y="3"/>
                    </a:lnTo>
                    <a:lnTo>
                      <a:pt x="0" y="0"/>
                    </a:lnTo>
                    <a:lnTo>
                      <a:pt x="0" y="0"/>
                    </a:lnTo>
                    <a:lnTo>
                      <a:pt x="5" y="0"/>
                    </a:lnTo>
                    <a:lnTo>
                      <a:pt x="5" y="0"/>
                    </a:lnTo>
                    <a:lnTo>
                      <a:pt x="5" y="0"/>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3" name="任意多边形: 形状 232">
                <a:extLst>
                  <a:ext uri="{FF2B5EF4-FFF2-40B4-BE49-F238E27FC236}">
                    <a16:creationId xmlns:a16="http://schemas.microsoft.com/office/drawing/2014/main" id="{DB92F68B-4BD2-4558-B6DC-5E6703B1573C}"/>
                  </a:ext>
                </a:extLst>
              </p:cNvPr>
              <p:cNvSpPr/>
              <p:nvPr/>
            </p:nvSpPr>
            <p:spPr bwMode="auto">
              <a:xfrm>
                <a:off x="2631" y="172"/>
                <a:ext cx="1" cy="7"/>
              </a:xfrm>
              <a:custGeom>
                <a:avLst/>
                <a:gdLst>
                  <a:gd name="T0" fmla="*/ 1 w 1"/>
                  <a:gd name="T1" fmla="*/ 5 h 7"/>
                  <a:gd name="T2" fmla="*/ 0 w 1"/>
                  <a:gd name="T3" fmla="*/ 7 h 7"/>
                  <a:gd name="T4" fmla="*/ 0 w 1"/>
                  <a:gd name="T5" fmla="*/ 7 h 7"/>
                  <a:gd name="T6" fmla="*/ 0 w 1"/>
                  <a:gd name="T7" fmla="*/ 7 h 7"/>
                  <a:gd name="T8" fmla="*/ 0 w 1"/>
                  <a:gd name="T9" fmla="*/ 3 h 7"/>
                  <a:gd name="T10" fmla="*/ 0 w 1"/>
                  <a:gd name="T11" fmla="*/ 2 h 7"/>
                  <a:gd name="T12" fmla="*/ 0 w 1"/>
                  <a:gd name="T13" fmla="*/ 0 h 7"/>
                  <a:gd name="T14" fmla="*/ 1 w 1"/>
                  <a:gd name="T15" fmla="*/ 3 h 7"/>
                  <a:gd name="T16" fmla="*/ 1 w 1"/>
                  <a:gd name="T17" fmla="*/ 3 h 7"/>
                  <a:gd name="T18" fmla="*/ 1 w 1"/>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7">
                    <a:moveTo>
                      <a:pt x="1" y="5"/>
                    </a:moveTo>
                    <a:lnTo>
                      <a:pt x="0" y="7"/>
                    </a:lnTo>
                    <a:lnTo>
                      <a:pt x="0" y="7"/>
                    </a:lnTo>
                    <a:lnTo>
                      <a:pt x="0" y="7"/>
                    </a:lnTo>
                    <a:lnTo>
                      <a:pt x="0" y="3"/>
                    </a:lnTo>
                    <a:lnTo>
                      <a:pt x="0" y="2"/>
                    </a:lnTo>
                    <a:lnTo>
                      <a:pt x="0" y="0"/>
                    </a:lnTo>
                    <a:lnTo>
                      <a:pt x="1" y="3"/>
                    </a:lnTo>
                    <a:lnTo>
                      <a:pt x="1" y="3"/>
                    </a:lnTo>
                    <a:lnTo>
                      <a:pt x="1"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4" name="任意多边形: 形状 233">
                <a:extLst>
                  <a:ext uri="{FF2B5EF4-FFF2-40B4-BE49-F238E27FC236}">
                    <a16:creationId xmlns:a16="http://schemas.microsoft.com/office/drawing/2014/main" id="{30B943FB-A222-4DAC-B862-45CD7301EFB9}"/>
                  </a:ext>
                </a:extLst>
              </p:cNvPr>
              <p:cNvSpPr/>
              <p:nvPr/>
            </p:nvSpPr>
            <p:spPr bwMode="auto">
              <a:xfrm>
                <a:off x="2623" y="164"/>
                <a:ext cx="3" cy="3"/>
              </a:xfrm>
              <a:custGeom>
                <a:avLst/>
                <a:gdLst>
                  <a:gd name="T0" fmla="*/ 0 w 3"/>
                  <a:gd name="T1" fmla="*/ 3 h 3"/>
                  <a:gd name="T2" fmla="*/ 0 w 3"/>
                  <a:gd name="T3" fmla="*/ 3 h 3"/>
                  <a:gd name="T4" fmla="*/ 0 w 3"/>
                  <a:gd name="T5" fmla="*/ 3 h 3"/>
                  <a:gd name="T6" fmla="*/ 1 w 3"/>
                  <a:gd name="T7" fmla="*/ 0 h 3"/>
                  <a:gd name="T8" fmla="*/ 1 w 3"/>
                  <a:gd name="T9" fmla="*/ 0 h 3"/>
                  <a:gd name="T10" fmla="*/ 1 w 3"/>
                  <a:gd name="T11" fmla="*/ 0 h 3"/>
                  <a:gd name="T12" fmla="*/ 1 w 3"/>
                  <a:gd name="T13" fmla="*/ 0 h 3"/>
                  <a:gd name="T14" fmla="*/ 3 w 3"/>
                  <a:gd name="T15" fmla="*/ 3 h 3"/>
                  <a:gd name="T16" fmla="*/ 3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lnTo>
                      <a:pt x="0" y="3"/>
                    </a:lnTo>
                    <a:lnTo>
                      <a:pt x="0" y="3"/>
                    </a:lnTo>
                    <a:lnTo>
                      <a:pt x="1" y="0"/>
                    </a:lnTo>
                    <a:lnTo>
                      <a:pt x="1" y="0"/>
                    </a:lnTo>
                    <a:lnTo>
                      <a:pt x="1" y="0"/>
                    </a:lnTo>
                    <a:lnTo>
                      <a:pt x="1" y="0"/>
                    </a:lnTo>
                    <a:lnTo>
                      <a:pt x="3" y="3"/>
                    </a:lnTo>
                    <a:lnTo>
                      <a:pt x="3"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5" name="任意多边形: 形状 234">
                <a:extLst>
                  <a:ext uri="{FF2B5EF4-FFF2-40B4-BE49-F238E27FC236}">
                    <a16:creationId xmlns:a16="http://schemas.microsoft.com/office/drawing/2014/main" id="{EB5F2D62-C50D-4582-A4E4-4322551A57BA}"/>
                  </a:ext>
                </a:extLst>
              </p:cNvPr>
              <p:cNvSpPr/>
              <p:nvPr/>
            </p:nvSpPr>
            <p:spPr bwMode="auto">
              <a:xfrm>
                <a:off x="2621" y="159"/>
                <a:ext cx="2" cy="3"/>
              </a:xfrm>
              <a:custGeom>
                <a:avLst/>
                <a:gdLst>
                  <a:gd name="T0" fmla="*/ 0 w 2"/>
                  <a:gd name="T1" fmla="*/ 2 h 3"/>
                  <a:gd name="T2" fmla="*/ 0 w 2"/>
                  <a:gd name="T3" fmla="*/ 0 h 3"/>
                  <a:gd name="T4" fmla="*/ 0 w 2"/>
                  <a:gd name="T5" fmla="*/ 0 h 3"/>
                  <a:gd name="T6" fmla="*/ 0 w 2"/>
                  <a:gd name="T7" fmla="*/ 0 h 3"/>
                  <a:gd name="T8" fmla="*/ 2 w 2"/>
                  <a:gd name="T9" fmla="*/ 0 h 3"/>
                  <a:gd name="T10" fmla="*/ 2 w 2"/>
                  <a:gd name="T11" fmla="*/ 2 h 3"/>
                  <a:gd name="T12" fmla="*/ 2 w 2"/>
                  <a:gd name="T13" fmla="*/ 2 h 3"/>
                  <a:gd name="T14" fmla="*/ 2 w 2"/>
                  <a:gd name="T15" fmla="*/ 2 h 3"/>
                  <a:gd name="T16" fmla="*/ 0 w 2"/>
                  <a:gd name="T17" fmla="*/ 3 h 3"/>
                  <a:gd name="T18" fmla="*/ 0 w 2"/>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2"/>
                    </a:moveTo>
                    <a:lnTo>
                      <a:pt x="0" y="0"/>
                    </a:lnTo>
                    <a:lnTo>
                      <a:pt x="0" y="0"/>
                    </a:lnTo>
                    <a:lnTo>
                      <a:pt x="0" y="0"/>
                    </a:lnTo>
                    <a:lnTo>
                      <a:pt x="2" y="0"/>
                    </a:lnTo>
                    <a:lnTo>
                      <a:pt x="2" y="2"/>
                    </a:lnTo>
                    <a:lnTo>
                      <a:pt x="2" y="2"/>
                    </a:lnTo>
                    <a:lnTo>
                      <a:pt x="2" y="2"/>
                    </a:lnTo>
                    <a:lnTo>
                      <a:pt x="0" y="3"/>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6" name="任意多边形: 形状 235">
                <a:extLst>
                  <a:ext uri="{FF2B5EF4-FFF2-40B4-BE49-F238E27FC236}">
                    <a16:creationId xmlns:a16="http://schemas.microsoft.com/office/drawing/2014/main" id="{4AE3AC87-1531-4069-9C0B-9B83F8B8CBEC}"/>
                  </a:ext>
                </a:extLst>
              </p:cNvPr>
              <p:cNvSpPr/>
              <p:nvPr/>
            </p:nvSpPr>
            <p:spPr bwMode="auto">
              <a:xfrm>
                <a:off x="2626" y="159"/>
                <a:ext cx="2" cy="3"/>
              </a:xfrm>
              <a:custGeom>
                <a:avLst/>
                <a:gdLst>
                  <a:gd name="T0" fmla="*/ 0 w 2"/>
                  <a:gd name="T1" fmla="*/ 2 h 3"/>
                  <a:gd name="T2" fmla="*/ 0 w 2"/>
                  <a:gd name="T3" fmla="*/ 0 h 3"/>
                  <a:gd name="T4" fmla="*/ 2 w 2"/>
                  <a:gd name="T5" fmla="*/ 0 h 3"/>
                  <a:gd name="T6" fmla="*/ 2 w 2"/>
                  <a:gd name="T7" fmla="*/ 2 h 3"/>
                  <a:gd name="T8" fmla="*/ 2 w 2"/>
                  <a:gd name="T9" fmla="*/ 2 h 3"/>
                  <a:gd name="T10" fmla="*/ 2 w 2"/>
                  <a:gd name="T11" fmla="*/ 3 h 3"/>
                  <a:gd name="T12" fmla="*/ 0 w 2"/>
                  <a:gd name="T13" fmla="*/ 2 h 3"/>
                  <a:gd name="T14" fmla="*/ 0 w 2"/>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2"/>
                    </a:moveTo>
                    <a:lnTo>
                      <a:pt x="0" y="0"/>
                    </a:lnTo>
                    <a:lnTo>
                      <a:pt x="2" y="0"/>
                    </a:lnTo>
                    <a:lnTo>
                      <a:pt x="2" y="2"/>
                    </a:lnTo>
                    <a:lnTo>
                      <a:pt x="2" y="2"/>
                    </a:lnTo>
                    <a:lnTo>
                      <a:pt x="2" y="3"/>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7" name="任意多边形: 形状 236">
                <a:extLst>
                  <a:ext uri="{FF2B5EF4-FFF2-40B4-BE49-F238E27FC236}">
                    <a16:creationId xmlns:a16="http://schemas.microsoft.com/office/drawing/2014/main" id="{3ECE350F-86C2-4029-A314-1948563B7E71}"/>
                  </a:ext>
                </a:extLst>
              </p:cNvPr>
              <p:cNvSpPr/>
              <p:nvPr/>
            </p:nvSpPr>
            <p:spPr bwMode="auto">
              <a:xfrm>
                <a:off x="2621" y="143"/>
                <a:ext cx="2" cy="3"/>
              </a:xfrm>
              <a:custGeom>
                <a:avLst/>
                <a:gdLst>
                  <a:gd name="T0" fmla="*/ 0 w 2"/>
                  <a:gd name="T1" fmla="*/ 1 h 3"/>
                  <a:gd name="T2" fmla="*/ 0 w 2"/>
                  <a:gd name="T3" fmla="*/ 0 h 3"/>
                  <a:gd name="T4" fmla="*/ 2 w 2"/>
                  <a:gd name="T5" fmla="*/ 1 h 3"/>
                  <a:gd name="T6" fmla="*/ 0 w 2"/>
                  <a:gd name="T7" fmla="*/ 1 h 3"/>
                  <a:gd name="T8" fmla="*/ 0 w 2"/>
                  <a:gd name="T9" fmla="*/ 3 h 3"/>
                  <a:gd name="T10" fmla="*/ 0 w 2"/>
                  <a:gd name="T11" fmla="*/ 1 h 3"/>
                </a:gdLst>
                <a:ahLst/>
                <a:cxnLst>
                  <a:cxn ang="0">
                    <a:pos x="T0" y="T1"/>
                  </a:cxn>
                  <a:cxn ang="0">
                    <a:pos x="T2" y="T3"/>
                  </a:cxn>
                  <a:cxn ang="0">
                    <a:pos x="T4" y="T5"/>
                  </a:cxn>
                  <a:cxn ang="0">
                    <a:pos x="T6" y="T7"/>
                  </a:cxn>
                  <a:cxn ang="0">
                    <a:pos x="T8" y="T9"/>
                  </a:cxn>
                  <a:cxn ang="0">
                    <a:pos x="T10" y="T11"/>
                  </a:cxn>
                </a:cxnLst>
                <a:rect l="0" t="0" r="r" b="b"/>
                <a:pathLst>
                  <a:path w="2" h="3">
                    <a:moveTo>
                      <a:pt x="0" y="1"/>
                    </a:moveTo>
                    <a:lnTo>
                      <a:pt x="0" y="0"/>
                    </a:lnTo>
                    <a:lnTo>
                      <a:pt x="2" y="1"/>
                    </a:lnTo>
                    <a:lnTo>
                      <a:pt x="0" y="1"/>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8" name="任意多边形: 形状 237">
                <a:extLst>
                  <a:ext uri="{FF2B5EF4-FFF2-40B4-BE49-F238E27FC236}">
                    <a16:creationId xmlns:a16="http://schemas.microsoft.com/office/drawing/2014/main" id="{5CC987AE-2937-4F61-BB0F-FBE972F7E4D3}"/>
                  </a:ext>
                </a:extLst>
              </p:cNvPr>
              <p:cNvSpPr/>
              <p:nvPr/>
            </p:nvSpPr>
            <p:spPr bwMode="auto">
              <a:xfrm>
                <a:off x="2632" y="169"/>
                <a:ext cx="5" cy="3"/>
              </a:xfrm>
              <a:custGeom>
                <a:avLst/>
                <a:gdLst>
                  <a:gd name="T0" fmla="*/ 4 w 5"/>
                  <a:gd name="T1" fmla="*/ 3 h 3"/>
                  <a:gd name="T2" fmla="*/ 4 w 5"/>
                  <a:gd name="T3" fmla="*/ 3 h 3"/>
                  <a:gd name="T4" fmla="*/ 2 w 5"/>
                  <a:gd name="T5" fmla="*/ 3 h 3"/>
                  <a:gd name="T6" fmla="*/ 2 w 5"/>
                  <a:gd name="T7" fmla="*/ 3 h 3"/>
                  <a:gd name="T8" fmla="*/ 2 w 5"/>
                  <a:gd name="T9" fmla="*/ 3 h 3"/>
                  <a:gd name="T10" fmla="*/ 0 w 5"/>
                  <a:gd name="T11" fmla="*/ 0 h 3"/>
                  <a:gd name="T12" fmla="*/ 0 w 5"/>
                  <a:gd name="T13" fmla="*/ 0 h 3"/>
                  <a:gd name="T14" fmla="*/ 0 w 5"/>
                  <a:gd name="T15" fmla="*/ 0 h 3"/>
                  <a:gd name="T16" fmla="*/ 4 w 5"/>
                  <a:gd name="T17" fmla="*/ 0 h 3"/>
                  <a:gd name="T18" fmla="*/ 5 w 5"/>
                  <a:gd name="T19" fmla="*/ 0 h 3"/>
                  <a:gd name="T20" fmla="*/ 4 w 5"/>
                  <a:gd name="T21" fmla="*/ 1 h 3"/>
                  <a:gd name="T22" fmla="*/ 4 w 5"/>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4" y="3"/>
                    </a:moveTo>
                    <a:lnTo>
                      <a:pt x="4" y="3"/>
                    </a:lnTo>
                    <a:lnTo>
                      <a:pt x="2" y="3"/>
                    </a:lnTo>
                    <a:lnTo>
                      <a:pt x="2" y="3"/>
                    </a:lnTo>
                    <a:lnTo>
                      <a:pt x="2" y="3"/>
                    </a:lnTo>
                    <a:lnTo>
                      <a:pt x="0" y="0"/>
                    </a:lnTo>
                    <a:lnTo>
                      <a:pt x="0" y="0"/>
                    </a:lnTo>
                    <a:lnTo>
                      <a:pt x="0" y="0"/>
                    </a:lnTo>
                    <a:lnTo>
                      <a:pt x="4" y="0"/>
                    </a:lnTo>
                    <a:lnTo>
                      <a:pt x="5" y="0"/>
                    </a:lnTo>
                    <a:lnTo>
                      <a:pt x="4" y="1"/>
                    </a:lnTo>
                    <a:lnTo>
                      <a:pt x="4"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39" name="任意多边形: 形状 238">
                <a:extLst>
                  <a:ext uri="{FF2B5EF4-FFF2-40B4-BE49-F238E27FC236}">
                    <a16:creationId xmlns:a16="http://schemas.microsoft.com/office/drawing/2014/main" id="{AF92CCFF-5F45-447E-A506-ACA2BB8308F8}"/>
                  </a:ext>
                </a:extLst>
              </p:cNvPr>
              <p:cNvSpPr/>
              <p:nvPr/>
            </p:nvSpPr>
            <p:spPr bwMode="auto">
              <a:xfrm>
                <a:off x="2631" y="154"/>
                <a:ext cx="5" cy="3"/>
              </a:xfrm>
              <a:custGeom>
                <a:avLst/>
                <a:gdLst>
                  <a:gd name="T0" fmla="*/ 5 w 5"/>
                  <a:gd name="T1" fmla="*/ 0 h 3"/>
                  <a:gd name="T2" fmla="*/ 3 w 5"/>
                  <a:gd name="T3" fmla="*/ 2 h 3"/>
                  <a:gd name="T4" fmla="*/ 3 w 5"/>
                  <a:gd name="T5" fmla="*/ 3 h 3"/>
                  <a:gd name="T6" fmla="*/ 0 w 5"/>
                  <a:gd name="T7" fmla="*/ 0 h 3"/>
                  <a:gd name="T8" fmla="*/ 0 w 5"/>
                  <a:gd name="T9" fmla="*/ 0 h 3"/>
                  <a:gd name="T10" fmla="*/ 3 w 5"/>
                  <a:gd name="T11" fmla="*/ 0 h 3"/>
                  <a:gd name="T12" fmla="*/ 3 w 5"/>
                  <a:gd name="T13" fmla="*/ 0 h 3"/>
                  <a:gd name="T14" fmla="*/ 5 w 5"/>
                  <a:gd name="T15" fmla="*/ 0 h 3"/>
                  <a:gd name="T16" fmla="*/ 5 w 5"/>
                  <a:gd name="T17" fmla="*/ 0 h 3"/>
                  <a:gd name="T18" fmla="*/ 5 w 5"/>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5" y="0"/>
                    </a:moveTo>
                    <a:lnTo>
                      <a:pt x="3" y="2"/>
                    </a:lnTo>
                    <a:lnTo>
                      <a:pt x="3" y="3"/>
                    </a:lnTo>
                    <a:lnTo>
                      <a:pt x="0" y="0"/>
                    </a:lnTo>
                    <a:lnTo>
                      <a:pt x="0" y="0"/>
                    </a:lnTo>
                    <a:lnTo>
                      <a:pt x="3" y="0"/>
                    </a:lnTo>
                    <a:lnTo>
                      <a:pt x="3" y="0"/>
                    </a:lnTo>
                    <a:lnTo>
                      <a:pt x="5" y="0"/>
                    </a:lnTo>
                    <a:lnTo>
                      <a:pt x="5"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0" name="任意多边形: 形状 239">
                <a:extLst>
                  <a:ext uri="{FF2B5EF4-FFF2-40B4-BE49-F238E27FC236}">
                    <a16:creationId xmlns:a16="http://schemas.microsoft.com/office/drawing/2014/main" id="{3694EB73-918A-4B8B-A544-6A0DBA4D901A}"/>
                  </a:ext>
                </a:extLst>
              </p:cNvPr>
              <p:cNvSpPr/>
              <p:nvPr/>
            </p:nvSpPr>
            <p:spPr bwMode="auto">
              <a:xfrm>
                <a:off x="2631" y="146"/>
                <a:ext cx="5" cy="5"/>
              </a:xfrm>
              <a:custGeom>
                <a:avLst/>
                <a:gdLst>
                  <a:gd name="T0" fmla="*/ 5 w 5"/>
                  <a:gd name="T1" fmla="*/ 5 h 5"/>
                  <a:gd name="T2" fmla="*/ 3 w 5"/>
                  <a:gd name="T3" fmla="*/ 5 h 5"/>
                  <a:gd name="T4" fmla="*/ 3 w 5"/>
                  <a:gd name="T5" fmla="*/ 5 h 5"/>
                  <a:gd name="T6" fmla="*/ 1 w 5"/>
                  <a:gd name="T7" fmla="*/ 5 h 5"/>
                  <a:gd name="T8" fmla="*/ 0 w 5"/>
                  <a:gd name="T9" fmla="*/ 5 h 5"/>
                  <a:gd name="T10" fmla="*/ 0 w 5"/>
                  <a:gd name="T11" fmla="*/ 5 h 5"/>
                  <a:gd name="T12" fmla="*/ 0 w 5"/>
                  <a:gd name="T13" fmla="*/ 5 h 5"/>
                  <a:gd name="T14" fmla="*/ 0 w 5"/>
                  <a:gd name="T15" fmla="*/ 5 h 5"/>
                  <a:gd name="T16" fmla="*/ 1 w 5"/>
                  <a:gd name="T17" fmla="*/ 3 h 5"/>
                  <a:gd name="T18" fmla="*/ 1 w 5"/>
                  <a:gd name="T19" fmla="*/ 3 h 5"/>
                  <a:gd name="T20" fmla="*/ 1 w 5"/>
                  <a:gd name="T21" fmla="*/ 2 h 5"/>
                  <a:gd name="T22" fmla="*/ 1 w 5"/>
                  <a:gd name="T23" fmla="*/ 0 h 5"/>
                  <a:gd name="T24" fmla="*/ 3 w 5"/>
                  <a:gd name="T25" fmla="*/ 3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3" y="5"/>
                    </a:lnTo>
                    <a:lnTo>
                      <a:pt x="3" y="5"/>
                    </a:lnTo>
                    <a:lnTo>
                      <a:pt x="1" y="5"/>
                    </a:lnTo>
                    <a:lnTo>
                      <a:pt x="0" y="5"/>
                    </a:lnTo>
                    <a:lnTo>
                      <a:pt x="0" y="5"/>
                    </a:lnTo>
                    <a:lnTo>
                      <a:pt x="0" y="5"/>
                    </a:lnTo>
                    <a:lnTo>
                      <a:pt x="0" y="5"/>
                    </a:lnTo>
                    <a:lnTo>
                      <a:pt x="1" y="3"/>
                    </a:lnTo>
                    <a:lnTo>
                      <a:pt x="1" y="3"/>
                    </a:lnTo>
                    <a:lnTo>
                      <a:pt x="1" y="2"/>
                    </a:lnTo>
                    <a:lnTo>
                      <a:pt x="1" y="0"/>
                    </a:lnTo>
                    <a:lnTo>
                      <a:pt x="3" y="3"/>
                    </a:lnTo>
                    <a:lnTo>
                      <a:pt x="5"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1" name="任意多边形: 形状 240">
                <a:extLst>
                  <a:ext uri="{FF2B5EF4-FFF2-40B4-BE49-F238E27FC236}">
                    <a16:creationId xmlns:a16="http://schemas.microsoft.com/office/drawing/2014/main" id="{04EAC948-1FB1-4ECC-A219-23B04C5B7577}"/>
                  </a:ext>
                </a:extLst>
              </p:cNvPr>
              <p:cNvSpPr/>
              <p:nvPr/>
            </p:nvSpPr>
            <p:spPr bwMode="auto">
              <a:xfrm>
                <a:off x="2626" y="143"/>
                <a:ext cx="0" cy="3"/>
              </a:xfrm>
              <a:custGeom>
                <a:avLst/>
                <a:gdLst>
                  <a:gd name="T0" fmla="*/ 0 h 3"/>
                  <a:gd name="T1" fmla="*/ 0 h 3"/>
                  <a:gd name="T2" fmla="*/ 0 h 3"/>
                  <a:gd name="T3" fmla="*/ 0 h 3"/>
                  <a:gd name="T4" fmla="*/ 1 h 3"/>
                  <a:gd name="T5" fmla="*/ 3 h 3"/>
                  <a:gd name="T6" fmla="*/ 1 h 3"/>
                  <a:gd name="T7" fmla="*/ 0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0"/>
                    </a:moveTo>
                    <a:lnTo>
                      <a:pt x="0" y="0"/>
                    </a:lnTo>
                    <a:lnTo>
                      <a:pt x="0" y="0"/>
                    </a:lnTo>
                    <a:lnTo>
                      <a:pt x="0" y="0"/>
                    </a:lnTo>
                    <a:lnTo>
                      <a:pt x="0" y="1"/>
                    </a:lnTo>
                    <a:lnTo>
                      <a:pt x="0" y="3"/>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2" name="任意多边形: 形状 241">
                <a:extLst>
                  <a:ext uri="{FF2B5EF4-FFF2-40B4-BE49-F238E27FC236}">
                    <a16:creationId xmlns:a16="http://schemas.microsoft.com/office/drawing/2014/main" id="{D0044BA6-D898-4A0B-96F1-C9B3984EF1B0}"/>
                  </a:ext>
                </a:extLst>
              </p:cNvPr>
              <p:cNvSpPr/>
              <p:nvPr/>
            </p:nvSpPr>
            <p:spPr bwMode="auto">
              <a:xfrm>
                <a:off x="2621" y="126"/>
                <a:ext cx="2" cy="4"/>
              </a:xfrm>
              <a:custGeom>
                <a:avLst/>
                <a:gdLst>
                  <a:gd name="T0" fmla="*/ 0 w 2"/>
                  <a:gd name="T1" fmla="*/ 0 h 4"/>
                  <a:gd name="T2" fmla="*/ 2 w 2"/>
                  <a:gd name="T3" fmla="*/ 2 h 4"/>
                  <a:gd name="T4" fmla="*/ 2 w 2"/>
                  <a:gd name="T5" fmla="*/ 2 h 4"/>
                  <a:gd name="T6" fmla="*/ 0 w 2"/>
                  <a:gd name="T7" fmla="*/ 2 h 4"/>
                  <a:gd name="T8" fmla="*/ 0 w 2"/>
                  <a:gd name="T9" fmla="*/ 4 h 4"/>
                  <a:gd name="T10" fmla="*/ 0 w 2"/>
                  <a:gd name="T11" fmla="*/ 2 h 4"/>
                  <a:gd name="T12" fmla="*/ 0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lnTo>
                      <a:pt x="2" y="2"/>
                    </a:lnTo>
                    <a:lnTo>
                      <a:pt x="2" y="2"/>
                    </a:lnTo>
                    <a:lnTo>
                      <a:pt x="0" y="2"/>
                    </a:lnTo>
                    <a:lnTo>
                      <a:pt x="0" y="4"/>
                    </a:lnTo>
                    <a:lnTo>
                      <a:pt x="0"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3" name="任意多边形: 形状 242">
                <a:extLst>
                  <a:ext uri="{FF2B5EF4-FFF2-40B4-BE49-F238E27FC236}">
                    <a16:creationId xmlns:a16="http://schemas.microsoft.com/office/drawing/2014/main" id="{1ED88988-D7B7-4418-8DBB-88BBAEF600E7}"/>
                  </a:ext>
                </a:extLst>
              </p:cNvPr>
              <p:cNvSpPr/>
              <p:nvPr/>
            </p:nvSpPr>
            <p:spPr bwMode="auto">
              <a:xfrm>
                <a:off x="2631" y="138"/>
                <a:ext cx="3" cy="3"/>
              </a:xfrm>
              <a:custGeom>
                <a:avLst/>
                <a:gdLst>
                  <a:gd name="T0" fmla="*/ 3 w 3"/>
                  <a:gd name="T1" fmla="*/ 0 h 3"/>
                  <a:gd name="T2" fmla="*/ 3 w 3"/>
                  <a:gd name="T3" fmla="*/ 1 h 3"/>
                  <a:gd name="T4" fmla="*/ 3 w 3"/>
                  <a:gd name="T5" fmla="*/ 1 h 3"/>
                  <a:gd name="T6" fmla="*/ 1 w 3"/>
                  <a:gd name="T7" fmla="*/ 3 h 3"/>
                  <a:gd name="T8" fmla="*/ 1 w 3"/>
                  <a:gd name="T9" fmla="*/ 3 h 3"/>
                  <a:gd name="T10" fmla="*/ 1 w 3"/>
                  <a:gd name="T11" fmla="*/ 1 h 3"/>
                  <a:gd name="T12" fmla="*/ 0 w 3"/>
                  <a:gd name="T13" fmla="*/ 0 h 3"/>
                  <a:gd name="T14" fmla="*/ 0 w 3"/>
                  <a:gd name="T15" fmla="*/ 0 h 3"/>
                  <a:gd name="T16" fmla="*/ 1 w 3"/>
                  <a:gd name="T17" fmla="*/ 0 h 3"/>
                  <a:gd name="T18" fmla="*/ 3 w 3"/>
                  <a:gd name="T19" fmla="*/ 0 h 3"/>
                  <a:gd name="T20" fmla="*/ 3 w 3"/>
                  <a:gd name="T21" fmla="*/ 0 h 3"/>
                  <a:gd name="T22" fmla="*/ 3 w 3"/>
                  <a:gd name="T23" fmla="*/ 0 h 3"/>
                  <a:gd name="T24" fmla="*/ 3 w 3"/>
                  <a:gd name="T25" fmla="*/ 0 h 3"/>
                  <a:gd name="T26" fmla="*/ 3 w 3"/>
                  <a:gd name="T2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
                    <a:moveTo>
                      <a:pt x="3" y="0"/>
                    </a:moveTo>
                    <a:lnTo>
                      <a:pt x="3" y="1"/>
                    </a:lnTo>
                    <a:lnTo>
                      <a:pt x="3" y="1"/>
                    </a:lnTo>
                    <a:lnTo>
                      <a:pt x="1" y="3"/>
                    </a:lnTo>
                    <a:lnTo>
                      <a:pt x="1" y="3"/>
                    </a:lnTo>
                    <a:lnTo>
                      <a:pt x="1" y="1"/>
                    </a:lnTo>
                    <a:lnTo>
                      <a:pt x="0" y="0"/>
                    </a:lnTo>
                    <a:lnTo>
                      <a:pt x="0" y="0"/>
                    </a:lnTo>
                    <a:lnTo>
                      <a:pt x="1" y="0"/>
                    </a:lnTo>
                    <a:lnTo>
                      <a:pt x="3" y="0"/>
                    </a:lnTo>
                    <a:lnTo>
                      <a:pt x="3" y="0"/>
                    </a:lnTo>
                    <a:lnTo>
                      <a:pt x="3" y="0"/>
                    </a:lnTo>
                    <a:lnTo>
                      <a:pt x="3"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4" name="任意多边形: 形状 243">
                <a:extLst>
                  <a:ext uri="{FF2B5EF4-FFF2-40B4-BE49-F238E27FC236}">
                    <a16:creationId xmlns:a16="http://schemas.microsoft.com/office/drawing/2014/main" id="{D8EEC11E-E7C8-4BBC-9989-5A1382A1F010}"/>
                  </a:ext>
                </a:extLst>
              </p:cNvPr>
              <p:cNvSpPr/>
              <p:nvPr/>
            </p:nvSpPr>
            <p:spPr bwMode="auto">
              <a:xfrm>
                <a:off x="2626" y="126"/>
                <a:ext cx="0" cy="2"/>
              </a:xfrm>
              <a:custGeom>
                <a:avLst/>
                <a:gdLst>
                  <a:gd name="T0" fmla="*/ 2 h 2"/>
                  <a:gd name="T1" fmla="*/ 2 h 2"/>
                  <a:gd name="T2" fmla="*/ 0 h 2"/>
                  <a:gd name="T3" fmla="*/ 2 h 2"/>
                  <a:gd name="T4" fmla="*/ 2 h 2"/>
                  <a:gd name="T5" fmla="*/ 2 h 2"/>
                  <a:gd name="T6" fmla="*/ 2 h 2"/>
                  <a:gd name="T7" fmla="*/ 2 h 2"/>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2">
                    <a:moveTo>
                      <a:pt x="0" y="2"/>
                    </a:moveTo>
                    <a:lnTo>
                      <a:pt x="0" y="2"/>
                    </a:lnTo>
                    <a:lnTo>
                      <a:pt x="0" y="0"/>
                    </a:lnTo>
                    <a:lnTo>
                      <a:pt x="0" y="2"/>
                    </a:lnTo>
                    <a:lnTo>
                      <a:pt x="0" y="2"/>
                    </a:lnTo>
                    <a:lnTo>
                      <a:pt x="0" y="2"/>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5" name="任意多边形: 形状 244">
                <a:extLst>
                  <a:ext uri="{FF2B5EF4-FFF2-40B4-BE49-F238E27FC236}">
                    <a16:creationId xmlns:a16="http://schemas.microsoft.com/office/drawing/2014/main" id="{DFDFAC81-413E-4D85-B1FF-84DB801C264E}"/>
                  </a:ext>
                </a:extLst>
              </p:cNvPr>
              <p:cNvSpPr/>
              <p:nvPr/>
            </p:nvSpPr>
            <p:spPr bwMode="auto">
              <a:xfrm>
                <a:off x="2629" y="126"/>
                <a:ext cx="2" cy="4"/>
              </a:xfrm>
              <a:custGeom>
                <a:avLst/>
                <a:gdLst>
                  <a:gd name="T0" fmla="*/ 0 w 2"/>
                  <a:gd name="T1" fmla="*/ 4 h 4"/>
                  <a:gd name="T2" fmla="*/ 0 w 2"/>
                  <a:gd name="T3" fmla="*/ 4 h 4"/>
                  <a:gd name="T4" fmla="*/ 0 w 2"/>
                  <a:gd name="T5" fmla="*/ 4 h 4"/>
                  <a:gd name="T6" fmla="*/ 0 w 2"/>
                  <a:gd name="T7" fmla="*/ 4 h 4"/>
                  <a:gd name="T8" fmla="*/ 0 w 2"/>
                  <a:gd name="T9" fmla="*/ 4 h 4"/>
                  <a:gd name="T10" fmla="*/ 0 w 2"/>
                  <a:gd name="T11" fmla="*/ 2 h 4"/>
                  <a:gd name="T12" fmla="*/ 0 w 2"/>
                  <a:gd name="T13" fmla="*/ 0 h 4"/>
                  <a:gd name="T14" fmla="*/ 2 w 2"/>
                  <a:gd name="T15" fmla="*/ 2 h 4"/>
                  <a:gd name="T16" fmla="*/ 2 w 2"/>
                  <a:gd name="T17" fmla="*/ 2 h 4"/>
                  <a:gd name="T18" fmla="*/ 0 w 2"/>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4"/>
                    </a:moveTo>
                    <a:lnTo>
                      <a:pt x="0" y="4"/>
                    </a:lnTo>
                    <a:lnTo>
                      <a:pt x="0" y="4"/>
                    </a:lnTo>
                    <a:lnTo>
                      <a:pt x="0" y="4"/>
                    </a:lnTo>
                    <a:lnTo>
                      <a:pt x="0" y="4"/>
                    </a:lnTo>
                    <a:lnTo>
                      <a:pt x="0" y="2"/>
                    </a:lnTo>
                    <a:lnTo>
                      <a:pt x="0" y="0"/>
                    </a:lnTo>
                    <a:lnTo>
                      <a:pt x="2" y="2"/>
                    </a:lnTo>
                    <a:lnTo>
                      <a:pt x="2" y="2"/>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6" name="任意多边形: 形状 245">
                <a:extLst>
                  <a:ext uri="{FF2B5EF4-FFF2-40B4-BE49-F238E27FC236}">
                    <a16:creationId xmlns:a16="http://schemas.microsoft.com/office/drawing/2014/main" id="{74BCFE62-CDA2-407D-AA3C-AB6365FE43D4}"/>
                  </a:ext>
                </a:extLst>
              </p:cNvPr>
              <p:cNvSpPr/>
              <p:nvPr/>
            </p:nvSpPr>
            <p:spPr bwMode="auto">
              <a:xfrm>
                <a:off x="2618" y="113"/>
                <a:ext cx="1" cy="4"/>
              </a:xfrm>
              <a:custGeom>
                <a:avLst/>
                <a:gdLst>
                  <a:gd name="T0" fmla="*/ 1 w 1"/>
                  <a:gd name="T1" fmla="*/ 4 h 4"/>
                  <a:gd name="T2" fmla="*/ 0 w 1"/>
                  <a:gd name="T3" fmla="*/ 2 h 4"/>
                  <a:gd name="T4" fmla="*/ 0 w 1"/>
                  <a:gd name="T5" fmla="*/ 0 h 4"/>
                  <a:gd name="T6" fmla="*/ 1 w 1"/>
                  <a:gd name="T7" fmla="*/ 0 h 4"/>
                  <a:gd name="T8" fmla="*/ 1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lnTo>
                      <a:pt x="0" y="2"/>
                    </a:lnTo>
                    <a:lnTo>
                      <a:pt x="0" y="0"/>
                    </a:lnTo>
                    <a:lnTo>
                      <a:pt x="1" y="0"/>
                    </a:lnTo>
                    <a:lnTo>
                      <a:pt x="1" y="2"/>
                    </a:lnTo>
                    <a:lnTo>
                      <a:pt x="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7" name="任意多边形: 形状 246">
                <a:extLst>
                  <a:ext uri="{FF2B5EF4-FFF2-40B4-BE49-F238E27FC236}">
                    <a16:creationId xmlns:a16="http://schemas.microsoft.com/office/drawing/2014/main" id="{4475A0A4-53AF-440E-B29D-A29AFC5D5784}"/>
                  </a:ext>
                </a:extLst>
              </p:cNvPr>
              <p:cNvSpPr/>
              <p:nvPr/>
            </p:nvSpPr>
            <p:spPr bwMode="auto">
              <a:xfrm>
                <a:off x="2621"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8" name="任意多边形: 形状 247">
                <a:extLst>
                  <a:ext uri="{FF2B5EF4-FFF2-40B4-BE49-F238E27FC236}">
                    <a16:creationId xmlns:a16="http://schemas.microsoft.com/office/drawing/2014/main" id="{644593FB-A098-493F-89EF-53DDAF85F0EF}"/>
                  </a:ext>
                </a:extLst>
              </p:cNvPr>
              <p:cNvSpPr/>
              <p:nvPr/>
            </p:nvSpPr>
            <p:spPr bwMode="auto">
              <a:xfrm>
                <a:off x="2623" y="110"/>
                <a:ext cx="1" cy="2"/>
              </a:xfrm>
              <a:custGeom>
                <a:avLst/>
                <a:gdLst>
                  <a:gd name="T0" fmla="*/ 1 w 1"/>
                  <a:gd name="T1" fmla="*/ 0 h 2"/>
                  <a:gd name="T2" fmla="*/ 1 w 1"/>
                  <a:gd name="T3" fmla="*/ 0 h 2"/>
                  <a:gd name="T4" fmla="*/ 1 w 1"/>
                  <a:gd name="T5" fmla="*/ 0 h 2"/>
                  <a:gd name="T6" fmla="*/ 1 w 1"/>
                  <a:gd name="T7" fmla="*/ 2 h 2"/>
                  <a:gd name="T8" fmla="*/ 0 w 1"/>
                  <a:gd name="T9" fmla="*/ 0 h 2"/>
                  <a:gd name="T10" fmla="*/ 1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1" y="0"/>
                    </a:moveTo>
                    <a:lnTo>
                      <a:pt x="1" y="0"/>
                    </a:lnTo>
                    <a:lnTo>
                      <a:pt x="1" y="0"/>
                    </a:lnTo>
                    <a:lnTo>
                      <a:pt x="1" y="2"/>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49" name="任意多边形: 形状 248">
                <a:extLst>
                  <a:ext uri="{FF2B5EF4-FFF2-40B4-BE49-F238E27FC236}">
                    <a16:creationId xmlns:a16="http://schemas.microsoft.com/office/drawing/2014/main" id="{447AA42C-65E9-425A-ABB2-841840E182E0}"/>
                  </a:ext>
                </a:extLst>
              </p:cNvPr>
              <p:cNvSpPr/>
              <p:nvPr/>
            </p:nvSpPr>
            <p:spPr bwMode="auto">
              <a:xfrm>
                <a:off x="2629" y="113"/>
                <a:ext cx="0" cy="4"/>
              </a:xfrm>
              <a:custGeom>
                <a:avLst/>
                <a:gdLst>
                  <a:gd name="T0" fmla="*/ 0 h 4"/>
                  <a:gd name="T1" fmla="*/ 2 h 4"/>
                  <a:gd name="T2" fmla="*/ 2 h 4"/>
                  <a:gd name="T3" fmla="*/ 4 h 4"/>
                  <a:gd name="T4" fmla="*/ 2 h 4"/>
                  <a:gd name="T5" fmla="*/ 0 h 4"/>
                </a:gdLst>
                <a:ahLst/>
                <a:cxnLst>
                  <a:cxn ang="0">
                    <a:pos x="0" y="T0"/>
                  </a:cxn>
                  <a:cxn ang="0">
                    <a:pos x="0" y="T1"/>
                  </a:cxn>
                  <a:cxn ang="0">
                    <a:pos x="0" y="T2"/>
                  </a:cxn>
                  <a:cxn ang="0">
                    <a:pos x="0" y="T3"/>
                  </a:cxn>
                  <a:cxn ang="0">
                    <a:pos x="0" y="T4"/>
                  </a:cxn>
                  <a:cxn ang="0">
                    <a:pos x="0" y="T5"/>
                  </a:cxn>
                </a:cxnLst>
                <a:rect l="0" t="0" r="r" b="b"/>
                <a:pathLst>
                  <a:path h="4">
                    <a:moveTo>
                      <a:pt x="0" y="0"/>
                    </a:moveTo>
                    <a:lnTo>
                      <a:pt x="0" y="2"/>
                    </a:lnTo>
                    <a:lnTo>
                      <a:pt x="0" y="2"/>
                    </a:lnTo>
                    <a:lnTo>
                      <a:pt x="0" y="4"/>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0" name="任意多边形: 形状 249">
                <a:extLst>
                  <a:ext uri="{FF2B5EF4-FFF2-40B4-BE49-F238E27FC236}">
                    <a16:creationId xmlns:a16="http://schemas.microsoft.com/office/drawing/2014/main" id="{84B2EA6E-862D-493C-909A-A0E32E07D71F}"/>
                  </a:ext>
                </a:extLst>
              </p:cNvPr>
              <p:cNvSpPr/>
              <p:nvPr/>
            </p:nvSpPr>
            <p:spPr bwMode="auto">
              <a:xfrm>
                <a:off x="2626" y="11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1" name="任意多边形: 形状 250">
                <a:extLst>
                  <a:ext uri="{FF2B5EF4-FFF2-40B4-BE49-F238E27FC236}">
                    <a16:creationId xmlns:a16="http://schemas.microsoft.com/office/drawing/2014/main" id="{E4E13A6D-233F-45C9-B222-9A4C0F3455E8}"/>
                  </a:ext>
                </a:extLst>
              </p:cNvPr>
              <p:cNvSpPr/>
              <p:nvPr/>
            </p:nvSpPr>
            <p:spPr bwMode="auto">
              <a:xfrm>
                <a:off x="2623" y="118"/>
                <a:ext cx="1"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lnTo>
                      <a:pt x="1" y="0"/>
                    </a:lnTo>
                    <a:lnTo>
                      <a:pt x="1"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2" name="任意多边形: 形状 251">
                <a:extLst>
                  <a:ext uri="{FF2B5EF4-FFF2-40B4-BE49-F238E27FC236}">
                    <a16:creationId xmlns:a16="http://schemas.microsoft.com/office/drawing/2014/main" id="{E2DF561E-E7A2-4642-87AF-D791EF7BDEC1}"/>
                  </a:ext>
                </a:extLst>
              </p:cNvPr>
              <p:cNvSpPr/>
              <p:nvPr/>
            </p:nvSpPr>
            <p:spPr bwMode="auto">
              <a:xfrm>
                <a:off x="2631" y="117"/>
                <a:ext cx="1" cy="1"/>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lnTo>
                      <a:pt x="0" y="1"/>
                    </a:lnTo>
                    <a:lnTo>
                      <a:pt x="0" y="1"/>
                    </a:lnTo>
                    <a:lnTo>
                      <a:pt x="0" y="1"/>
                    </a:lnTo>
                    <a:lnTo>
                      <a:pt x="0" y="0"/>
                    </a:lnTo>
                    <a:lnTo>
                      <a:pt x="1" y="1"/>
                    </a:lnTo>
                    <a:lnTo>
                      <a:pt x="1"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3" name="任意多边形: 形状 252">
                <a:extLst>
                  <a:ext uri="{FF2B5EF4-FFF2-40B4-BE49-F238E27FC236}">
                    <a16:creationId xmlns:a16="http://schemas.microsoft.com/office/drawing/2014/main" id="{F1C723DD-5899-46EE-80C4-02147A4AA026}"/>
                  </a:ext>
                </a:extLst>
              </p:cNvPr>
              <p:cNvSpPr/>
              <p:nvPr/>
            </p:nvSpPr>
            <p:spPr bwMode="auto">
              <a:xfrm>
                <a:off x="2623" y="105"/>
                <a:ext cx="1" cy="2"/>
              </a:xfrm>
              <a:custGeom>
                <a:avLst/>
                <a:gdLst>
                  <a:gd name="T0" fmla="*/ 0 w 1"/>
                  <a:gd name="T1" fmla="*/ 2 h 2"/>
                  <a:gd name="T2" fmla="*/ 0 w 1"/>
                  <a:gd name="T3" fmla="*/ 2 h 2"/>
                  <a:gd name="T4" fmla="*/ 0 w 1"/>
                  <a:gd name="T5" fmla="*/ 0 h 2"/>
                  <a:gd name="T6" fmla="*/ 1 w 1"/>
                  <a:gd name="T7" fmla="*/ 2 h 2"/>
                  <a:gd name="T8" fmla="*/ 1 w 1"/>
                  <a:gd name="T9" fmla="*/ 2 h 2"/>
                  <a:gd name="T10" fmla="*/ 0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0" y="2"/>
                    </a:moveTo>
                    <a:lnTo>
                      <a:pt x="0" y="2"/>
                    </a:lnTo>
                    <a:lnTo>
                      <a:pt x="0" y="0"/>
                    </a:lnTo>
                    <a:lnTo>
                      <a:pt x="1" y="2"/>
                    </a:lnTo>
                    <a:lnTo>
                      <a:pt x="1"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4" name="任意多边形: 形状 253">
                <a:extLst>
                  <a:ext uri="{FF2B5EF4-FFF2-40B4-BE49-F238E27FC236}">
                    <a16:creationId xmlns:a16="http://schemas.microsoft.com/office/drawing/2014/main" id="{89184E94-4F17-4FEC-A75B-AAF4400E3502}"/>
                  </a:ext>
                </a:extLst>
              </p:cNvPr>
              <p:cNvSpPr/>
              <p:nvPr/>
            </p:nvSpPr>
            <p:spPr bwMode="auto">
              <a:xfrm>
                <a:off x="2621"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5" name="任意多边形: 形状 254">
                <a:extLst>
                  <a:ext uri="{FF2B5EF4-FFF2-40B4-BE49-F238E27FC236}">
                    <a16:creationId xmlns:a16="http://schemas.microsoft.com/office/drawing/2014/main" id="{6D99C693-578A-47E6-B949-47A9B0D75217}"/>
                  </a:ext>
                </a:extLst>
              </p:cNvPr>
              <p:cNvSpPr/>
              <p:nvPr/>
            </p:nvSpPr>
            <p:spPr bwMode="auto">
              <a:xfrm>
                <a:off x="2610" y="77"/>
                <a:ext cx="1" cy="2"/>
              </a:xfrm>
              <a:custGeom>
                <a:avLst/>
                <a:gdLst>
                  <a:gd name="T0" fmla="*/ 0 w 1"/>
                  <a:gd name="T1" fmla="*/ 0 h 2"/>
                  <a:gd name="T2" fmla="*/ 1 w 1"/>
                  <a:gd name="T3" fmla="*/ 0 h 2"/>
                  <a:gd name="T4" fmla="*/ 1 w 1"/>
                  <a:gd name="T5" fmla="*/ 2 h 2"/>
                  <a:gd name="T6" fmla="*/ 1 w 1"/>
                  <a:gd name="T7" fmla="*/ 2 h 2"/>
                  <a:gd name="T8" fmla="*/ 1 w 1"/>
                  <a:gd name="T9" fmla="*/ 2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lnTo>
                      <a:pt x="1" y="0"/>
                    </a:lnTo>
                    <a:lnTo>
                      <a:pt x="1" y="2"/>
                    </a:lnTo>
                    <a:lnTo>
                      <a:pt x="1" y="2"/>
                    </a:lnTo>
                    <a:lnTo>
                      <a:pt x="1"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6" name="任意多边形: 形状 255">
                <a:extLst>
                  <a:ext uri="{FF2B5EF4-FFF2-40B4-BE49-F238E27FC236}">
                    <a16:creationId xmlns:a16="http://schemas.microsoft.com/office/drawing/2014/main" id="{17B770FD-4F3B-4FFB-8E5D-5D8F06660913}"/>
                  </a:ext>
                </a:extLst>
              </p:cNvPr>
              <p:cNvSpPr/>
              <p:nvPr/>
            </p:nvSpPr>
            <p:spPr bwMode="auto">
              <a:xfrm>
                <a:off x="2636" y="77"/>
                <a:ext cx="0" cy="2"/>
              </a:xfrm>
              <a:custGeom>
                <a:avLst/>
                <a:gdLst>
                  <a:gd name="T0" fmla="*/ 2 h 2"/>
                  <a:gd name="T1" fmla="*/ 0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0"/>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7" name="任意多边形: 形状 256">
                <a:extLst>
                  <a:ext uri="{FF2B5EF4-FFF2-40B4-BE49-F238E27FC236}">
                    <a16:creationId xmlns:a16="http://schemas.microsoft.com/office/drawing/2014/main" id="{3D056E70-8C32-4139-8E08-7FA6FA78A6DF}"/>
                  </a:ext>
                </a:extLst>
              </p:cNvPr>
              <p:cNvSpPr/>
              <p:nvPr/>
            </p:nvSpPr>
            <p:spPr bwMode="auto">
              <a:xfrm>
                <a:off x="2623" y="94"/>
                <a:ext cx="1" cy="3"/>
              </a:xfrm>
              <a:custGeom>
                <a:avLst/>
                <a:gdLst>
                  <a:gd name="T0" fmla="*/ 0 w 1"/>
                  <a:gd name="T1" fmla="*/ 0 h 2"/>
                  <a:gd name="T2" fmla="*/ 0 w 1"/>
                  <a:gd name="T3" fmla="*/ 0 h 2"/>
                  <a:gd name="T4" fmla="*/ 1 w 1"/>
                  <a:gd name="T5" fmla="*/ 0 h 2"/>
                  <a:gd name="T6" fmla="*/ 0 w 1"/>
                  <a:gd name="T7" fmla="*/ 1 h 2"/>
                  <a:gd name="T8" fmla="*/ 0 w 1"/>
                  <a:gd name="T9" fmla="*/ 2 h 2"/>
                  <a:gd name="T10" fmla="*/ 0 w 1"/>
                  <a:gd name="T11" fmla="*/ 1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1" y="0"/>
                      <a:pt x="1" y="0"/>
                      <a:pt x="1" y="0"/>
                    </a:cubicBezTo>
                    <a:cubicBezTo>
                      <a:pt x="0" y="1"/>
                      <a:pt x="0" y="1"/>
                      <a:pt x="0" y="1"/>
                    </a:cubicBezTo>
                    <a:cubicBezTo>
                      <a:pt x="0" y="2"/>
                      <a:pt x="0" y="2"/>
                      <a:pt x="0" y="2"/>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8" name="任意多边形: 形状 257">
                <a:extLst>
                  <a:ext uri="{FF2B5EF4-FFF2-40B4-BE49-F238E27FC236}">
                    <a16:creationId xmlns:a16="http://schemas.microsoft.com/office/drawing/2014/main" id="{C796648D-C921-4470-91C1-3F195E4AACD6}"/>
                  </a:ext>
                </a:extLst>
              </p:cNvPr>
              <p:cNvSpPr/>
              <p:nvPr/>
            </p:nvSpPr>
            <p:spPr bwMode="auto">
              <a:xfrm>
                <a:off x="2624" y="1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59" name="任意多边形: 形状 258">
                <a:extLst>
                  <a:ext uri="{FF2B5EF4-FFF2-40B4-BE49-F238E27FC236}">
                    <a16:creationId xmlns:a16="http://schemas.microsoft.com/office/drawing/2014/main" id="{2E8E2CF8-F996-4677-8144-C1E1F01EA13B}"/>
                  </a:ext>
                </a:extLst>
              </p:cNvPr>
              <p:cNvSpPr/>
              <p:nvPr/>
            </p:nvSpPr>
            <p:spPr bwMode="auto">
              <a:xfrm>
                <a:off x="2634" y="113"/>
                <a:ext cx="0" cy="2"/>
              </a:xfrm>
              <a:custGeom>
                <a:avLst/>
                <a:gdLst>
                  <a:gd name="T0" fmla="*/ 2 h 2"/>
                  <a:gd name="T1" fmla="*/ 2 h 2"/>
                  <a:gd name="T2" fmla="*/ 0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0"/>
                    </a:ln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0" name="任意多边形: 形状 259">
                <a:extLst>
                  <a:ext uri="{FF2B5EF4-FFF2-40B4-BE49-F238E27FC236}">
                    <a16:creationId xmlns:a16="http://schemas.microsoft.com/office/drawing/2014/main" id="{0FBE2352-85A0-4BF2-84C6-C2E07E895413}"/>
                  </a:ext>
                </a:extLst>
              </p:cNvPr>
              <p:cNvSpPr/>
              <p:nvPr/>
            </p:nvSpPr>
            <p:spPr bwMode="auto">
              <a:xfrm>
                <a:off x="2631" y="110"/>
                <a:ext cx="1" cy="2"/>
              </a:xfrm>
              <a:custGeom>
                <a:avLst/>
                <a:gdLst>
                  <a:gd name="T0" fmla="*/ 1 w 1"/>
                  <a:gd name="T1" fmla="*/ 0 h 2"/>
                  <a:gd name="T2" fmla="*/ 0 w 1"/>
                  <a:gd name="T3" fmla="*/ 2 h 2"/>
                  <a:gd name="T4" fmla="*/ 0 w 1"/>
                  <a:gd name="T5" fmla="*/ 2 h 2"/>
                  <a:gd name="T6" fmla="*/ 0 w 1"/>
                  <a:gd name="T7" fmla="*/ 0 h 2"/>
                  <a:gd name="T8" fmla="*/ 0 w 1"/>
                  <a:gd name="T9" fmla="*/ 0 h 2"/>
                  <a:gd name="T10" fmla="*/ 1 w 1"/>
                  <a:gd name="T11" fmla="*/ 0 h 2"/>
                  <a:gd name="T12" fmla="*/ 1 w 1"/>
                  <a:gd name="T13" fmla="*/ 0 h 2"/>
                  <a:gd name="T14" fmla="*/ 1 w 1"/>
                  <a:gd name="T15" fmla="*/ 0 h 2"/>
                  <a:gd name="T16" fmla="*/ 1 w 1"/>
                  <a:gd name="T17" fmla="*/ 0 h 2"/>
                  <a:gd name="T18" fmla="*/ 1 w 1"/>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0"/>
                    </a:moveTo>
                    <a:lnTo>
                      <a:pt x="0" y="2"/>
                    </a:lnTo>
                    <a:lnTo>
                      <a:pt x="0" y="2"/>
                    </a:lnTo>
                    <a:lnTo>
                      <a:pt x="0" y="0"/>
                    </a:lnTo>
                    <a:lnTo>
                      <a:pt x="0" y="0"/>
                    </a:lnTo>
                    <a:lnTo>
                      <a:pt x="1" y="0"/>
                    </a:lnTo>
                    <a:lnTo>
                      <a:pt x="1" y="0"/>
                    </a:lnTo>
                    <a:lnTo>
                      <a:pt x="1" y="0"/>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1" name="任意多边形: 形状 260">
                <a:extLst>
                  <a:ext uri="{FF2B5EF4-FFF2-40B4-BE49-F238E27FC236}">
                    <a16:creationId xmlns:a16="http://schemas.microsoft.com/office/drawing/2014/main" id="{8A16328B-4718-49EC-A22F-D38A2C2A29CE}"/>
                  </a:ext>
                </a:extLst>
              </p:cNvPr>
              <p:cNvSpPr/>
              <p:nvPr/>
            </p:nvSpPr>
            <p:spPr bwMode="auto">
              <a:xfrm>
                <a:off x="2628" y="99"/>
                <a:ext cx="1" cy="3"/>
              </a:xfrm>
              <a:custGeom>
                <a:avLst/>
                <a:gdLst>
                  <a:gd name="T0" fmla="*/ 0 w 1"/>
                  <a:gd name="T1" fmla="*/ 3 h 3"/>
                  <a:gd name="T2" fmla="*/ 0 w 1"/>
                  <a:gd name="T3" fmla="*/ 1 h 3"/>
                  <a:gd name="T4" fmla="*/ 0 w 1"/>
                  <a:gd name="T5" fmla="*/ 0 h 3"/>
                  <a:gd name="T6" fmla="*/ 1 w 1"/>
                  <a:gd name="T7" fmla="*/ 1 h 3"/>
                  <a:gd name="T8" fmla="*/ 1 w 1"/>
                  <a:gd name="T9" fmla="*/ 3 h 3"/>
                  <a:gd name="T10" fmla="*/ 0 w 1"/>
                  <a:gd name="T11" fmla="*/ 3 h 3"/>
                </a:gdLst>
                <a:ahLst/>
                <a:cxnLst>
                  <a:cxn ang="0">
                    <a:pos x="T0" y="T1"/>
                  </a:cxn>
                  <a:cxn ang="0">
                    <a:pos x="T2" y="T3"/>
                  </a:cxn>
                  <a:cxn ang="0">
                    <a:pos x="T4" y="T5"/>
                  </a:cxn>
                  <a:cxn ang="0">
                    <a:pos x="T6" y="T7"/>
                  </a:cxn>
                  <a:cxn ang="0">
                    <a:pos x="T8" y="T9"/>
                  </a:cxn>
                  <a:cxn ang="0">
                    <a:pos x="T10" y="T11"/>
                  </a:cxn>
                </a:cxnLst>
                <a:rect l="0" t="0" r="r" b="b"/>
                <a:pathLst>
                  <a:path w="1" h="3">
                    <a:moveTo>
                      <a:pt x="0" y="3"/>
                    </a:moveTo>
                    <a:lnTo>
                      <a:pt x="0" y="1"/>
                    </a:lnTo>
                    <a:lnTo>
                      <a:pt x="0" y="0"/>
                    </a:lnTo>
                    <a:lnTo>
                      <a:pt x="1" y="1"/>
                    </a:lnTo>
                    <a:lnTo>
                      <a:pt x="1"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2" name="任意多边形: 形状 261">
                <a:extLst>
                  <a:ext uri="{FF2B5EF4-FFF2-40B4-BE49-F238E27FC236}">
                    <a16:creationId xmlns:a16="http://schemas.microsoft.com/office/drawing/2014/main" id="{5C6B8911-A230-4237-B205-C08FE93091DD}"/>
                  </a:ext>
                </a:extLst>
              </p:cNvPr>
              <p:cNvSpPr/>
              <p:nvPr/>
            </p:nvSpPr>
            <p:spPr bwMode="auto">
              <a:xfrm>
                <a:off x="2632" y="99"/>
                <a:ext cx="2" cy="3"/>
              </a:xfrm>
              <a:custGeom>
                <a:avLst/>
                <a:gdLst>
                  <a:gd name="T0" fmla="*/ 2 w 2"/>
                  <a:gd name="T1" fmla="*/ 3 h 3"/>
                  <a:gd name="T2" fmla="*/ 0 w 2"/>
                  <a:gd name="T3" fmla="*/ 1 h 3"/>
                  <a:gd name="T4" fmla="*/ 0 w 2"/>
                  <a:gd name="T5" fmla="*/ 0 h 3"/>
                  <a:gd name="T6" fmla="*/ 2 w 2"/>
                  <a:gd name="T7" fmla="*/ 0 h 3"/>
                  <a:gd name="T8" fmla="*/ 2 w 2"/>
                  <a:gd name="T9" fmla="*/ 1 h 3"/>
                  <a:gd name="T10" fmla="*/ 2 w 2"/>
                  <a:gd name="T11" fmla="*/ 3 h 3"/>
                </a:gdLst>
                <a:ahLst/>
                <a:cxnLst>
                  <a:cxn ang="0">
                    <a:pos x="T0" y="T1"/>
                  </a:cxn>
                  <a:cxn ang="0">
                    <a:pos x="T2" y="T3"/>
                  </a:cxn>
                  <a:cxn ang="0">
                    <a:pos x="T4" y="T5"/>
                  </a:cxn>
                  <a:cxn ang="0">
                    <a:pos x="T6" y="T7"/>
                  </a:cxn>
                  <a:cxn ang="0">
                    <a:pos x="T8" y="T9"/>
                  </a:cxn>
                  <a:cxn ang="0">
                    <a:pos x="T10" y="T11"/>
                  </a:cxn>
                </a:cxnLst>
                <a:rect l="0" t="0" r="r" b="b"/>
                <a:pathLst>
                  <a:path w="2" h="3">
                    <a:moveTo>
                      <a:pt x="2" y="3"/>
                    </a:moveTo>
                    <a:lnTo>
                      <a:pt x="0" y="1"/>
                    </a:lnTo>
                    <a:lnTo>
                      <a:pt x="0" y="0"/>
                    </a:lnTo>
                    <a:lnTo>
                      <a:pt x="2" y="0"/>
                    </a:lnTo>
                    <a:lnTo>
                      <a:pt x="2" y="1"/>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263" name="任意多边形: 形状 262">
                <a:extLst>
                  <a:ext uri="{FF2B5EF4-FFF2-40B4-BE49-F238E27FC236}">
                    <a16:creationId xmlns:a16="http://schemas.microsoft.com/office/drawing/2014/main" id="{669DDCD0-EE88-427B-8739-EE01FB28F060}"/>
                  </a:ext>
                </a:extLst>
              </p:cNvPr>
              <p:cNvSpPr/>
              <p:nvPr/>
            </p:nvSpPr>
            <p:spPr bwMode="auto">
              <a:xfrm>
                <a:off x="2639" y="67"/>
                <a:ext cx="2" cy="2"/>
              </a:xfrm>
              <a:custGeom>
                <a:avLst/>
                <a:gdLst>
                  <a:gd name="T0" fmla="*/ 1 w 1"/>
                  <a:gd name="T1" fmla="*/ 1 h 1"/>
                  <a:gd name="T2" fmla="*/ 1 w 1"/>
                  <a:gd name="T3" fmla="*/ 1 h 1"/>
                  <a:gd name="T4" fmla="*/ 0 w 1"/>
                  <a:gd name="T5" fmla="*/ 1 h 1"/>
                  <a:gd name="T6" fmla="*/ 0 w 1"/>
                  <a:gd name="T7" fmla="*/ 0 h 1"/>
                  <a:gd name="T8" fmla="*/ 0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0" y="1"/>
                      <a:pt x="0" y="1"/>
                      <a:pt x="0" y="1"/>
                    </a:cubicBezTo>
                    <a:cubicBezTo>
                      <a:pt x="0" y="0"/>
                      <a:pt x="0" y="0"/>
                      <a:pt x="0" y="0"/>
                    </a:cubicBezTo>
                    <a:cubicBezTo>
                      <a:pt x="0" y="0"/>
                      <a:pt x="0"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34" name="任意多边形: 形状 33">
              <a:extLst>
                <a:ext uri="{FF2B5EF4-FFF2-40B4-BE49-F238E27FC236}">
                  <a16:creationId xmlns:a16="http://schemas.microsoft.com/office/drawing/2014/main" id="{485CADCB-A819-4229-8823-6E0B0BA68DC5}"/>
                </a:ext>
              </a:extLst>
            </p:cNvPr>
            <p:cNvSpPr/>
            <p:nvPr/>
          </p:nvSpPr>
          <p:spPr bwMode="auto">
            <a:xfrm>
              <a:off x="4135540" y="106365"/>
              <a:ext cx="1588" cy="3175"/>
            </a:xfrm>
            <a:custGeom>
              <a:avLst/>
              <a:gdLst>
                <a:gd name="T0" fmla="*/ 1 w 1"/>
                <a:gd name="T1" fmla="*/ 0 h 1"/>
                <a:gd name="T2" fmla="*/ 1 w 1"/>
                <a:gd name="T3" fmla="*/ 1 h 1"/>
                <a:gd name="T4" fmla="*/ 1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1"/>
                    <a:pt x="1" y="1"/>
                    <a:pt x="1" y="1"/>
                  </a:cubicBezTo>
                  <a:cubicBezTo>
                    <a:pt x="1" y="1"/>
                    <a:pt x="1" y="1"/>
                    <a:pt x="1" y="1"/>
                  </a:cubicBezTo>
                  <a:cubicBezTo>
                    <a:pt x="0" y="1"/>
                    <a:pt x="0" y="1"/>
                    <a:pt x="0" y="1"/>
                  </a:cubicBezTo>
                  <a:cubicBezTo>
                    <a:pt x="0" y="1"/>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5" name="任意多边形: 形状 34">
              <a:extLst>
                <a:ext uri="{FF2B5EF4-FFF2-40B4-BE49-F238E27FC236}">
                  <a16:creationId xmlns:a16="http://schemas.microsoft.com/office/drawing/2014/main" id="{909E36CD-1404-413B-8B1F-C0566E546AF1}"/>
                </a:ext>
              </a:extLst>
            </p:cNvPr>
            <p:cNvSpPr/>
            <p:nvPr/>
          </p:nvSpPr>
          <p:spPr bwMode="auto">
            <a:xfrm>
              <a:off x="4151415" y="149227"/>
              <a:ext cx="4763" cy="4763"/>
            </a:xfrm>
            <a:custGeom>
              <a:avLst/>
              <a:gdLst>
                <a:gd name="T0" fmla="*/ 0 w 3"/>
                <a:gd name="T1" fmla="*/ 0 h 3"/>
                <a:gd name="T2" fmla="*/ 0 w 3"/>
                <a:gd name="T3" fmla="*/ 0 h 3"/>
                <a:gd name="T4" fmla="*/ 1 w 3"/>
                <a:gd name="T5" fmla="*/ 0 h 3"/>
                <a:gd name="T6" fmla="*/ 3 w 3"/>
                <a:gd name="T7" fmla="*/ 0 h 3"/>
                <a:gd name="T8" fmla="*/ 1 w 3"/>
                <a:gd name="T9" fmla="*/ 1 h 3"/>
                <a:gd name="T10" fmla="*/ 1 w 3"/>
                <a:gd name="T11" fmla="*/ 1 h 3"/>
                <a:gd name="T12" fmla="*/ 1 w 3"/>
                <a:gd name="T13" fmla="*/ 3 h 3"/>
                <a:gd name="T14" fmla="*/ 1 w 3"/>
                <a:gd name="T15" fmla="*/ 3 h 3"/>
                <a:gd name="T16" fmla="*/ 1 w 3"/>
                <a:gd name="T17" fmla="*/ 3 h 3"/>
                <a:gd name="T18" fmla="*/ 0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0"/>
                  </a:moveTo>
                  <a:lnTo>
                    <a:pt x="0" y="0"/>
                  </a:lnTo>
                  <a:lnTo>
                    <a:pt x="1" y="0"/>
                  </a:lnTo>
                  <a:lnTo>
                    <a:pt x="3" y="0"/>
                  </a:lnTo>
                  <a:lnTo>
                    <a:pt x="1" y="1"/>
                  </a:lnTo>
                  <a:lnTo>
                    <a:pt x="1" y="1"/>
                  </a:lnTo>
                  <a:lnTo>
                    <a:pt x="1" y="3"/>
                  </a:lnTo>
                  <a:lnTo>
                    <a:pt x="1" y="3"/>
                  </a:lnTo>
                  <a:lnTo>
                    <a:pt x="1"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6" name="任意多边形: 形状 35">
              <a:extLst>
                <a:ext uri="{FF2B5EF4-FFF2-40B4-BE49-F238E27FC236}">
                  <a16:creationId xmlns:a16="http://schemas.microsoft.com/office/drawing/2014/main" id="{B2C530C4-E8EA-4DAF-8061-45AB82DE5002}"/>
                </a:ext>
              </a:extLst>
            </p:cNvPr>
            <p:cNvSpPr/>
            <p:nvPr/>
          </p:nvSpPr>
          <p:spPr bwMode="auto">
            <a:xfrm>
              <a:off x="4156177" y="157165"/>
              <a:ext cx="1588" cy="4763"/>
            </a:xfrm>
            <a:custGeom>
              <a:avLst/>
              <a:gdLst>
                <a:gd name="T0" fmla="*/ 0 w 1"/>
                <a:gd name="T1" fmla="*/ 1 h 3"/>
                <a:gd name="T2" fmla="*/ 0 w 1"/>
                <a:gd name="T3" fmla="*/ 0 h 3"/>
                <a:gd name="T4" fmla="*/ 1 w 1"/>
                <a:gd name="T5" fmla="*/ 0 h 3"/>
                <a:gd name="T6" fmla="*/ 1 w 1"/>
                <a:gd name="T7" fmla="*/ 1 h 3"/>
                <a:gd name="T8" fmla="*/ 1 w 1"/>
                <a:gd name="T9" fmla="*/ 3 h 3"/>
                <a:gd name="T10" fmla="*/ 1 w 1"/>
                <a:gd name="T11" fmla="*/ 3 h 3"/>
                <a:gd name="T12" fmla="*/ 0 w 1"/>
                <a:gd name="T13" fmla="*/ 3 h 3"/>
                <a:gd name="T14" fmla="*/ 0 w 1"/>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1"/>
                  </a:moveTo>
                  <a:lnTo>
                    <a:pt x="0" y="0"/>
                  </a:lnTo>
                  <a:lnTo>
                    <a:pt x="1" y="0"/>
                  </a:lnTo>
                  <a:lnTo>
                    <a:pt x="1" y="1"/>
                  </a:lnTo>
                  <a:lnTo>
                    <a:pt x="1" y="3"/>
                  </a:lnTo>
                  <a:lnTo>
                    <a:pt x="1"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7" name="任意多边形: 形状 36">
              <a:extLst>
                <a:ext uri="{FF2B5EF4-FFF2-40B4-BE49-F238E27FC236}">
                  <a16:creationId xmlns:a16="http://schemas.microsoft.com/office/drawing/2014/main" id="{335B60DB-F58F-4344-9E17-1A60C058D051}"/>
                </a:ext>
              </a:extLst>
            </p:cNvPr>
            <p:cNvSpPr/>
            <p:nvPr/>
          </p:nvSpPr>
          <p:spPr bwMode="auto">
            <a:xfrm>
              <a:off x="4148240" y="157165"/>
              <a:ext cx="3175" cy="4763"/>
            </a:xfrm>
            <a:custGeom>
              <a:avLst/>
              <a:gdLst>
                <a:gd name="T0" fmla="*/ 0 w 2"/>
                <a:gd name="T1" fmla="*/ 1 h 3"/>
                <a:gd name="T2" fmla="*/ 0 w 2"/>
                <a:gd name="T3" fmla="*/ 0 h 3"/>
                <a:gd name="T4" fmla="*/ 2 w 2"/>
                <a:gd name="T5" fmla="*/ 1 h 3"/>
                <a:gd name="T6" fmla="*/ 2 w 2"/>
                <a:gd name="T7" fmla="*/ 3 h 3"/>
                <a:gd name="T8" fmla="*/ 0 w 2"/>
                <a:gd name="T9" fmla="*/ 3 h 3"/>
                <a:gd name="T10" fmla="*/ 0 w 2"/>
                <a:gd name="T11" fmla="*/ 3 h 3"/>
                <a:gd name="T12" fmla="*/ 0 w 2"/>
                <a:gd name="T13" fmla="*/ 3 h 3"/>
                <a:gd name="T14" fmla="*/ 0 w 2"/>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1"/>
                  </a:moveTo>
                  <a:lnTo>
                    <a:pt x="0" y="0"/>
                  </a:lnTo>
                  <a:lnTo>
                    <a:pt x="2" y="1"/>
                  </a:lnTo>
                  <a:lnTo>
                    <a:pt x="2" y="3"/>
                  </a:lnTo>
                  <a:lnTo>
                    <a:pt x="0" y="3"/>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8" name="任意多边形: 形状 37">
              <a:extLst>
                <a:ext uri="{FF2B5EF4-FFF2-40B4-BE49-F238E27FC236}">
                  <a16:creationId xmlns:a16="http://schemas.microsoft.com/office/drawing/2014/main" id="{DBCC25CB-AA06-4B42-B81A-8112ACD798EF}"/>
                </a:ext>
              </a:extLst>
            </p:cNvPr>
            <p:cNvSpPr/>
            <p:nvPr/>
          </p:nvSpPr>
          <p:spPr bwMode="auto">
            <a:xfrm>
              <a:off x="4151415" y="163516"/>
              <a:ext cx="4763" cy="6350"/>
            </a:xfrm>
            <a:custGeom>
              <a:avLst/>
              <a:gdLst>
                <a:gd name="T0" fmla="*/ 0 w 3"/>
                <a:gd name="T1" fmla="*/ 2 h 4"/>
                <a:gd name="T2" fmla="*/ 1 w 3"/>
                <a:gd name="T3" fmla="*/ 2 h 4"/>
                <a:gd name="T4" fmla="*/ 1 w 3"/>
                <a:gd name="T5" fmla="*/ 0 h 4"/>
                <a:gd name="T6" fmla="*/ 3 w 3"/>
                <a:gd name="T7" fmla="*/ 4 h 4"/>
                <a:gd name="T8" fmla="*/ 3 w 3"/>
                <a:gd name="T9" fmla="*/ 4 h 4"/>
                <a:gd name="T10" fmla="*/ 3 w 3"/>
                <a:gd name="T11" fmla="*/ 4 h 4"/>
                <a:gd name="T12" fmla="*/ 0 w 3"/>
                <a:gd name="T13" fmla="*/ 4 h 4"/>
                <a:gd name="T14" fmla="*/ 0 w 3"/>
                <a:gd name="T15" fmla="*/ 4 h 4"/>
                <a:gd name="T16" fmla="*/ 0 w 3"/>
                <a:gd name="T17" fmla="*/ 4 h 4"/>
                <a:gd name="T18" fmla="*/ 0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2"/>
                  </a:moveTo>
                  <a:lnTo>
                    <a:pt x="1" y="2"/>
                  </a:lnTo>
                  <a:lnTo>
                    <a:pt x="1" y="0"/>
                  </a:lnTo>
                  <a:lnTo>
                    <a:pt x="3" y="4"/>
                  </a:lnTo>
                  <a:lnTo>
                    <a:pt x="3" y="4"/>
                  </a:lnTo>
                  <a:lnTo>
                    <a:pt x="3" y="4"/>
                  </a:lnTo>
                  <a:lnTo>
                    <a:pt x="0" y="4"/>
                  </a:lnTo>
                  <a:lnTo>
                    <a:pt x="0" y="4"/>
                  </a:lnTo>
                  <a:lnTo>
                    <a:pt x="0" y="4"/>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39" name="任意多边形: 形状 38">
              <a:extLst>
                <a:ext uri="{FF2B5EF4-FFF2-40B4-BE49-F238E27FC236}">
                  <a16:creationId xmlns:a16="http://schemas.microsoft.com/office/drawing/2014/main" id="{01CC4B71-2546-4230-B5A2-A12646A1C09E}"/>
                </a:ext>
              </a:extLst>
            </p:cNvPr>
            <p:cNvSpPr/>
            <p:nvPr/>
          </p:nvSpPr>
          <p:spPr bwMode="auto">
            <a:xfrm>
              <a:off x="4151415" y="174627"/>
              <a:ext cx="1588" cy="3175"/>
            </a:xfrm>
            <a:custGeom>
              <a:avLst/>
              <a:gdLst>
                <a:gd name="T0" fmla="*/ 0 w 1"/>
                <a:gd name="T1" fmla="*/ 0 h 2"/>
                <a:gd name="T2" fmla="*/ 1 w 1"/>
                <a:gd name="T3" fmla="*/ 0 h 2"/>
                <a:gd name="T4" fmla="*/ 1 w 1"/>
                <a:gd name="T5" fmla="*/ 0 h 2"/>
                <a:gd name="T6" fmla="*/ 1 w 1"/>
                <a:gd name="T7" fmla="*/ 2 h 2"/>
                <a:gd name="T8" fmla="*/ 1 w 1"/>
                <a:gd name="T9" fmla="*/ 2 h 2"/>
                <a:gd name="T10" fmla="*/ 0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lnTo>
                    <a:pt x="1" y="0"/>
                  </a:lnTo>
                  <a:lnTo>
                    <a:pt x="1" y="0"/>
                  </a:lnTo>
                  <a:lnTo>
                    <a:pt x="1" y="2"/>
                  </a:lnTo>
                  <a:lnTo>
                    <a:pt x="1" y="2"/>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0" name="任意多边形: 形状 39">
              <a:extLst>
                <a:ext uri="{FF2B5EF4-FFF2-40B4-BE49-F238E27FC236}">
                  <a16:creationId xmlns:a16="http://schemas.microsoft.com/office/drawing/2014/main" id="{870854B9-4A34-4937-90A8-96EC86B75DFA}"/>
                </a:ext>
              </a:extLst>
            </p:cNvPr>
            <p:cNvSpPr/>
            <p:nvPr/>
          </p:nvSpPr>
          <p:spPr bwMode="auto">
            <a:xfrm>
              <a:off x="4164115" y="192091"/>
              <a:ext cx="1588" cy="6350"/>
            </a:xfrm>
            <a:custGeom>
              <a:avLst/>
              <a:gdLst>
                <a:gd name="T0" fmla="*/ 1 w 1"/>
                <a:gd name="T1" fmla="*/ 0 h 4"/>
                <a:gd name="T2" fmla="*/ 1 w 1"/>
                <a:gd name="T3" fmla="*/ 2 h 4"/>
                <a:gd name="T4" fmla="*/ 1 w 1"/>
                <a:gd name="T5" fmla="*/ 4 h 4"/>
                <a:gd name="T6" fmla="*/ 0 w 1"/>
                <a:gd name="T7" fmla="*/ 0 h 4"/>
                <a:gd name="T8" fmla="*/ 0 w 1"/>
                <a:gd name="T9" fmla="*/ 0 h 4"/>
                <a:gd name="T10" fmla="*/ 1 w 1"/>
                <a:gd name="T11" fmla="*/ 0 h 4"/>
              </a:gdLst>
              <a:ahLst/>
              <a:cxnLst>
                <a:cxn ang="0">
                  <a:pos x="T0" y="T1"/>
                </a:cxn>
                <a:cxn ang="0">
                  <a:pos x="T2" y="T3"/>
                </a:cxn>
                <a:cxn ang="0">
                  <a:pos x="T4" y="T5"/>
                </a:cxn>
                <a:cxn ang="0">
                  <a:pos x="T6" y="T7"/>
                </a:cxn>
                <a:cxn ang="0">
                  <a:pos x="T8" y="T9"/>
                </a:cxn>
                <a:cxn ang="0">
                  <a:pos x="T10" y="T11"/>
                </a:cxn>
              </a:cxnLst>
              <a:rect l="0" t="0" r="r" b="b"/>
              <a:pathLst>
                <a:path w="1" h="4">
                  <a:moveTo>
                    <a:pt x="1" y="0"/>
                  </a:moveTo>
                  <a:lnTo>
                    <a:pt x="1" y="2"/>
                  </a:lnTo>
                  <a:lnTo>
                    <a:pt x="1" y="4"/>
                  </a:lnTo>
                  <a:lnTo>
                    <a:pt x="0" y="0"/>
                  </a:lnTo>
                  <a:lnTo>
                    <a:pt x="0"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1" name="任意多边形: 形状 40">
              <a:extLst>
                <a:ext uri="{FF2B5EF4-FFF2-40B4-BE49-F238E27FC236}">
                  <a16:creationId xmlns:a16="http://schemas.microsoft.com/office/drawing/2014/main" id="{792E3C1F-8879-43C6-A5B3-F7FF30464482}"/>
                </a:ext>
              </a:extLst>
            </p:cNvPr>
            <p:cNvSpPr/>
            <p:nvPr/>
          </p:nvSpPr>
          <p:spPr bwMode="auto">
            <a:xfrm>
              <a:off x="4148240" y="179391"/>
              <a:ext cx="3175" cy="6350"/>
            </a:xfrm>
            <a:custGeom>
              <a:avLst/>
              <a:gdLst>
                <a:gd name="T0" fmla="*/ 0 w 2"/>
                <a:gd name="T1" fmla="*/ 2 h 4"/>
                <a:gd name="T2" fmla="*/ 0 w 2"/>
                <a:gd name="T3" fmla="*/ 2 h 4"/>
                <a:gd name="T4" fmla="*/ 0 w 2"/>
                <a:gd name="T5" fmla="*/ 0 h 4"/>
                <a:gd name="T6" fmla="*/ 2 w 2"/>
                <a:gd name="T7" fmla="*/ 2 h 4"/>
                <a:gd name="T8" fmla="*/ 0 w 2"/>
                <a:gd name="T9" fmla="*/ 2 h 4"/>
                <a:gd name="T10" fmla="*/ 0 w 2"/>
                <a:gd name="T11" fmla="*/ 2 h 4"/>
                <a:gd name="T12" fmla="*/ 0 w 2"/>
                <a:gd name="T13" fmla="*/ 2 h 4"/>
                <a:gd name="T14" fmla="*/ 0 w 2"/>
                <a:gd name="T15" fmla="*/ 4 h 4"/>
                <a:gd name="T16" fmla="*/ 0 w 2"/>
                <a:gd name="T17" fmla="*/ 2 h 4"/>
                <a:gd name="T18" fmla="*/ 0 w 2"/>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0" y="2"/>
                  </a:moveTo>
                  <a:lnTo>
                    <a:pt x="0" y="2"/>
                  </a:lnTo>
                  <a:lnTo>
                    <a:pt x="0" y="0"/>
                  </a:lnTo>
                  <a:lnTo>
                    <a:pt x="2" y="2"/>
                  </a:lnTo>
                  <a:lnTo>
                    <a:pt x="0" y="2"/>
                  </a:lnTo>
                  <a:lnTo>
                    <a:pt x="0" y="2"/>
                  </a:lnTo>
                  <a:lnTo>
                    <a:pt x="0" y="2"/>
                  </a:lnTo>
                  <a:lnTo>
                    <a:pt x="0" y="4"/>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2" name="任意多边形: 形状 41">
              <a:extLst>
                <a:ext uri="{FF2B5EF4-FFF2-40B4-BE49-F238E27FC236}">
                  <a16:creationId xmlns:a16="http://schemas.microsoft.com/office/drawing/2014/main" id="{5EF1AE21-D7B6-4BCA-9718-E074384AD049}"/>
                </a:ext>
              </a:extLst>
            </p:cNvPr>
            <p:cNvSpPr/>
            <p:nvPr/>
          </p:nvSpPr>
          <p:spPr bwMode="auto">
            <a:xfrm>
              <a:off x="4151415" y="185741"/>
              <a:ext cx="4763" cy="1588"/>
            </a:xfrm>
            <a:custGeom>
              <a:avLst/>
              <a:gdLst>
                <a:gd name="T0" fmla="*/ 0 w 3"/>
                <a:gd name="T1" fmla="*/ 1 h 1"/>
                <a:gd name="T2" fmla="*/ 0 w 3"/>
                <a:gd name="T3" fmla="*/ 1 h 1"/>
                <a:gd name="T4" fmla="*/ 1 w 3"/>
                <a:gd name="T5" fmla="*/ 1 h 1"/>
                <a:gd name="T6" fmla="*/ 1 w 3"/>
                <a:gd name="T7" fmla="*/ 0 h 1"/>
                <a:gd name="T8" fmla="*/ 1 w 3"/>
                <a:gd name="T9" fmla="*/ 0 h 1"/>
                <a:gd name="T10" fmla="*/ 1 w 3"/>
                <a:gd name="T11" fmla="*/ 1 h 1"/>
                <a:gd name="T12" fmla="*/ 3 w 3"/>
                <a:gd name="T13" fmla="*/ 1 h 1"/>
                <a:gd name="T14" fmla="*/ 1 w 3"/>
                <a:gd name="T15" fmla="*/ 1 h 1"/>
                <a:gd name="T16" fmla="*/ 1 w 3"/>
                <a:gd name="T17" fmla="*/ 1 h 1"/>
                <a:gd name="T18" fmla="*/ 0 w 3"/>
                <a:gd name="T19" fmla="*/ 1 h 1"/>
                <a:gd name="T20" fmla="*/ 0 w 3"/>
                <a:gd name="T21" fmla="*/ 1 h 1"/>
                <a:gd name="T22" fmla="*/ 0 w 3"/>
                <a:gd name="T23" fmla="*/ 1 h 1"/>
                <a:gd name="T24" fmla="*/ 0 w 3"/>
                <a:gd name="T25" fmla="*/ 1 h 1"/>
                <a:gd name="T26" fmla="*/ 0 w 3"/>
                <a:gd name="T2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1">
                  <a:moveTo>
                    <a:pt x="0" y="1"/>
                  </a:moveTo>
                  <a:lnTo>
                    <a:pt x="0" y="1"/>
                  </a:lnTo>
                  <a:lnTo>
                    <a:pt x="1" y="1"/>
                  </a:lnTo>
                  <a:lnTo>
                    <a:pt x="1" y="0"/>
                  </a:lnTo>
                  <a:lnTo>
                    <a:pt x="1" y="0"/>
                  </a:lnTo>
                  <a:lnTo>
                    <a:pt x="1" y="1"/>
                  </a:lnTo>
                  <a:lnTo>
                    <a:pt x="3" y="1"/>
                  </a:lnTo>
                  <a:lnTo>
                    <a:pt x="1" y="1"/>
                  </a:lnTo>
                  <a:lnTo>
                    <a:pt x="1" y="1"/>
                  </a:lnTo>
                  <a:lnTo>
                    <a:pt x="0" y="1"/>
                  </a:lnTo>
                  <a:lnTo>
                    <a:pt x="0" y="1"/>
                  </a:lnTo>
                  <a:lnTo>
                    <a:pt x="0" y="1"/>
                  </a:lnTo>
                  <a:lnTo>
                    <a:pt x="0" y="1"/>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3" name="任意多边形: 形状 42">
              <a:extLst>
                <a:ext uri="{FF2B5EF4-FFF2-40B4-BE49-F238E27FC236}">
                  <a16:creationId xmlns:a16="http://schemas.microsoft.com/office/drawing/2014/main" id="{4CF67D80-88AC-45AB-9556-62D0E571D926}"/>
                </a:ext>
              </a:extLst>
            </p:cNvPr>
            <p:cNvSpPr/>
            <p:nvPr/>
          </p:nvSpPr>
          <p:spPr bwMode="auto">
            <a:xfrm>
              <a:off x="4148240" y="192091"/>
              <a:ext cx="7938" cy="6350"/>
            </a:xfrm>
            <a:custGeom>
              <a:avLst/>
              <a:gdLst>
                <a:gd name="T0" fmla="*/ 0 w 5"/>
                <a:gd name="T1" fmla="*/ 0 h 4"/>
                <a:gd name="T2" fmla="*/ 2 w 5"/>
                <a:gd name="T3" fmla="*/ 0 h 4"/>
                <a:gd name="T4" fmla="*/ 2 w 5"/>
                <a:gd name="T5" fmla="*/ 0 h 4"/>
                <a:gd name="T6" fmla="*/ 5 w 5"/>
                <a:gd name="T7" fmla="*/ 0 h 4"/>
                <a:gd name="T8" fmla="*/ 5 w 5"/>
                <a:gd name="T9" fmla="*/ 0 h 4"/>
                <a:gd name="T10" fmla="*/ 3 w 5"/>
                <a:gd name="T11" fmla="*/ 2 h 4"/>
                <a:gd name="T12" fmla="*/ 3 w 5"/>
                <a:gd name="T13" fmla="*/ 2 h 4"/>
                <a:gd name="T14" fmla="*/ 3 w 5"/>
                <a:gd name="T15" fmla="*/ 4 h 4"/>
                <a:gd name="T16" fmla="*/ 3 w 5"/>
                <a:gd name="T17" fmla="*/ 4 h 4"/>
                <a:gd name="T18" fmla="*/ 2 w 5"/>
                <a:gd name="T19" fmla="*/ 2 h 4"/>
                <a:gd name="T20" fmla="*/ 0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0" y="0"/>
                  </a:moveTo>
                  <a:lnTo>
                    <a:pt x="2" y="0"/>
                  </a:lnTo>
                  <a:lnTo>
                    <a:pt x="2" y="0"/>
                  </a:lnTo>
                  <a:lnTo>
                    <a:pt x="5" y="0"/>
                  </a:lnTo>
                  <a:lnTo>
                    <a:pt x="5" y="0"/>
                  </a:lnTo>
                  <a:lnTo>
                    <a:pt x="3" y="2"/>
                  </a:lnTo>
                  <a:lnTo>
                    <a:pt x="3" y="2"/>
                  </a:lnTo>
                  <a:lnTo>
                    <a:pt x="3" y="4"/>
                  </a:lnTo>
                  <a:lnTo>
                    <a:pt x="3" y="4"/>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4" name="任意多边形: 形状 43">
              <a:extLst>
                <a:ext uri="{FF2B5EF4-FFF2-40B4-BE49-F238E27FC236}">
                  <a16:creationId xmlns:a16="http://schemas.microsoft.com/office/drawing/2014/main" id="{5EEB0E8D-4EAE-4600-B7EA-740FFA88B30F}"/>
                </a:ext>
              </a:extLst>
            </p:cNvPr>
            <p:cNvSpPr/>
            <p:nvPr/>
          </p:nvSpPr>
          <p:spPr bwMode="auto">
            <a:xfrm>
              <a:off x="4148240" y="207966"/>
              <a:ext cx="7938" cy="6350"/>
            </a:xfrm>
            <a:custGeom>
              <a:avLst/>
              <a:gdLst>
                <a:gd name="T0" fmla="*/ 0 w 5"/>
                <a:gd name="T1" fmla="*/ 4 h 4"/>
                <a:gd name="T2" fmla="*/ 2 w 5"/>
                <a:gd name="T3" fmla="*/ 2 h 4"/>
                <a:gd name="T4" fmla="*/ 2 w 5"/>
                <a:gd name="T5" fmla="*/ 2 h 4"/>
                <a:gd name="T6" fmla="*/ 3 w 5"/>
                <a:gd name="T7" fmla="*/ 0 h 4"/>
                <a:gd name="T8" fmla="*/ 3 w 5"/>
                <a:gd name="T9" fmla="*/ 0 h 4"/>
                <a:gd name="T10" fmla="*/ 3 w 5"/>
                <a:gd name="T11" fmla="*/ 0 h 4"/>
                <a:gd name="T12" fmla="*/ 5 w 5"/>
                <a:gd name="T13" fmla="*/ 4 h 4"/>
                <a:gd name="T14" fmla="*/ 5 w 5"/>
                <a:gd name="T15" fmla="*/ 4 h 4"/>
                <a:gd name="T16" fmla="*/ 3 w 5"/>
                <a:gd name="T17" fmla="*/ 4 h 4"/>
                <a:gd name="T18" fmla="*/ 2 w 5"/>
                <a:gd name="T19" fmla="*/ 4 h 4"/>
                <a:gd name="T20" fmla="*/ 0 w 5"/>
                <a:gd name="T21" fmla="*/ 4 h 4"/>
                <a:gd name="T22" fmla="*/ 0 w 5"/>
                <a:gd name="T23" fmla="*/ 4 h 4"/>
                <a:gd name="T24" fmla="*/ 0 w 5"/>
                <a:gd name="T25" fmla="*/ 4 h 4"/>
                <a:gd name="T26" fmla="*/ 0 w 5"/>
                <a:gd name="T2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4">
                  <a:moveTo>
                    <a:pt x="0" y="4"/>
                  </a:moveTo>
                  <a:lnTo>
                    <a:pt x="2" y="2"/>
                  </a:lnTo>
                  <a:lnTo>
                    <a:pt x="2" y="2"/>
                  </a:lnTo>
                  <a:lnTo>
                    <a:pt x="3" y="0"/>
                  </a:lnTo>
                  <a:lnTo>
                    <a:pt x="3" y="0"/>
                  </a:lnTo>
                  <a:lnTo>
                    <a:pt x="3" y="0"/>
                  </a:lnTo>
                  <a:lnTo>
                    <a:pt x="5" y="4"/>
                  </a:lnTo>
                  <a:lnTo>
                    <a:pt x="5" y="4"/>
                  </a:lnTo>
                  <a:lnTo>
                    <a:pt x="3" y="4"/>
                  </a:lnTo>
                  <a:lnTo>
                    <a:pt x="2" y="4"/>
                  </a:lnTo>
                  <a:lnTo>
                    <a:pt x="0" y="4"/>
                  </a:lnTo>
                  <a:lnTo>
                    <a:pt x="0"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5" name="任意多边形: 形状 44">
              <a:extLst>
                <a:ext uri="{FF2B5EF4-FFF2-40B4-BE49-F238E27FC236}">
                  <a16:creationId xmlns:a16="http://schemas.microsoft.com/office/drawing/2014/main" id="{B3615958-19E5-48BF-B072-5AB794E236AD}"/>
                </a:ext>
              </a:extLst>
            </p:cNvPr>
            <p:cNvSpPr/>
            <p:nvPr/>
          </p:nvSpPr>
          <p:spPr bwMode="auto">
            <a:xfrm>
              <a:off x="4148240" y="234953"/>
              <a:ext cx="7938" cy="4763"/>
            </a:xfrm>
            <a:custGeom>
              <a:avLst/>
              <a:gdLst>
                <a:gd name="T0" fmla="*/ 2 w 5"/>
                <a:gd name="T1" fmla="*/ 1 h 3"/>
                <a:gd name="T2" fmla="*/ 2 w 5"/>
                <a:gd name="T3" fmla="*/ 0 h 3"/>
                <a:gd name="T4" fmla="*/ 2 w 5"/>
                <a:gd name="T5" fmla="*/ 0 h 3"/>
                <a:gd name="T6" fmla="*/ 2 w 5"/>
                <a:gd name="T7" fmla="*/ 0 h 3"/>
                <a:gd name="T8" fmla="*/ 3 w 5"/>
                <a:gd name="T9" fmla="*/ 0 h 3"/>
                <a:gd name="T10" fmla="*/ 5 w 5"/>
                <a:gd name="T11" fmla="*/ 3 h 3"/>
                <a:gd name="T12" fmla="*/ 5 w 5"/>
                <a:gd name="T13" fmla="*/ 3 h 3"/>
                <a:gd name="T14" fmla="*/ 3 w 5"/>
                <a:gd name="T15" fmla="*/ 3 h 3"/>
                <a:gd name="T16" fmla="*/ 0 w 5"/>
                <a:gd name="T17" fmla="*/ 3 h 3"/>
                <a:gd name="T18" fmla="*/ 0 w 5"/>
                <a:gd name="T19" fmla="*/ 3 h 3"/>
                <a:gd name="T20" fmla="*/ 0 w 5"/>
                <a:gd name="T21" fmla="*/ 3 h 3"/>
                <a:gd name="T22" fmla="*/ 2 w 5"/>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2" y="1"/>
                  </a:moveTo>
                  <a:lnTo>
                    <a:pt x="2" y="0"/>
                  </a:lnTo>
                  <a:lnTo>
                    <a:pt x="2" y="0"/>
                  </a:lnTo>
                  <a:lnTo>
                    <a:pt x="2" y="0"/>
                  </a:lnTo>
                  <a:lnTo>
                    <a:pt x="3" y="0"/>
                  </a:lnTo>
                  <a:lnTo>
                    <a:pt x="5" y="3"/>
                  </a:lnTo>
                  <a:lnTo>
                    <a:pt x="5" y="3"/>
                  </a:lnTo>
                  <a:lnTo>
                    <a:pt x="3" y="3"/>
                  </a:lnTo>
                  <a:lnTo>
                    <a:pt x="0" y="3"/>
                  </a:lnTo>
                  <a:lnTo>
                    <a:pt x="0" y="3"/>
                  </a:lnTo>
                  <a:lnTo>
                    <a:pt x="0" y="3"/>
                  </a:ln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6" name="任意多边形: 形状 45">
              <a:extLst>
                <a:ext uri="{FF2B5EF4-FFF2-40B4-BE49-F238E27FC236}">
                  <a16:creationId xmlns:a16="http://schemas.microsoft.com/office/drawing/2014/main" id="{1E5C0A07-DF19-4F61-86D0-B1BA1015B511}"/>
                </a:ext>
              </a:extLst>
            </p:cNvPr>
            <p:cNvSpPr/>
            <p:nvPr/>
          </p:nvSpPr>
          <p:spPr bwMode="auto">
            <a:xfrm>
              <a:off x="4148240" y="244478"/>
              <a:ext cx="7938" cy="4763"/>
            </a:xfrm>
            <a:custGeom>
              <a:avLst/>
              <a:gdLst>
                <a:gd name="T0" fmla="*/ 0 w 5"/>
                <a:gd name="T1" fmla="*/ 0 h 3"/>
                <a:gd name="T2" fmla="*/ 2 w 5"/>
                <a:gd name="T3" fmla="*/ 0 h 3"/>
                <a:gd name="T4" fmla="*/ 3 w 5"/>
                <a:gd name="T5" fmla="*/ 0 h 3"/>
                <a:gd name="T6" fmla="*/ 3 w 5"/>
                <a:gd name="T7" fmla="*/ 0 h 3"/>
                <a:gd name="T8" fmla="*/ 5 w 5"/>
                <a:gd name="T9" fmla="*/ 0 h 3"/>
                <a:gd name="T10" fmla="*/ 3 w 5"/>
                <a:gd name="T11" fmla="*/ 0 h 3"/>
                <a:gd name="T12" fmla="*/ 3 w 5"/>
                <a:gd name="T13" fmla="*/ 0 h 3"/>
                <a:gd name="T14" fmla="*/ 3 w 5"/>
                <a:gd name="T15" fmla="*/ 2 h 3"/>
                <a:gd name="T16" fmla="*/ 2 w 5"/>
                <a:gd name="T17" fmla="*/ 3 h 3"/>
                <a:gd name="T18" fmla="*/ 2 w 5"/>
                <a:gd name="T19" fmla="*/ 3 h 3"/>
                <a:gd name="T20" fmla="*/ 0 w 5"/>
                <a:gd name="T21" fmla="*/ 2 h 3"/>
                <a:gd name="T22" fmla="*/ 0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0" y="0"/>
                  </a:moveTo>
                  <a:lnTo>
                    <a:pt x="2" y="0"/>
                  </a:lnTo>
                  <a:lnTo>
                    <a:pt x="3" y="0"/>
                  </a:lnTo>
                  <a:lnTo>
                    <a:pt x="3" y="0"/>
                  </a:lnTo>
                  <a:lnTo>
                    <a:pt x="5" y="0"/>
                  </a:lnTo>
                  <a:lnTo>
                    <a:pt x="3" y="0"/>
                  </a:lnTo>
                  <a:lnTo>
                    <a:pt x="3" y="0"/>
                  </a:lnTo>
                  <a:lnTo>
                    <a:pt x="3" y="2"/>
                  </a:lnTo>
                  <a:lnTo>
                    <a:pt x="2" y="3"/>
                  </a:lnTo>
                  <a:lnTo>
                    <a:pt x="2"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7" name="任意多边形: 形状 46">
              <a:extLst>
                <a:ext uri="{FF2B5EF4-FFF2-40B4-BE49-F238E27FC236}">
                  <a16:creationId xmlns:a16="http://schemas.microsoft.com/office/drawing/2014/main" id="{5A7C7FD6-97DB-48D9-9CEA-05CB8C1A5E50}"/>
                </a:ext>
              </a:extLst>
            </p:cNvPr>
            <p:cNvSpPr/>
            <p:nvPr/>
          </p:nvSpPr>
          <p:spPr bwMode="auto">
            <a:xfrm>
              <a:off x="4153002" y="249241"/>
              <a:ext cx="4763" cy="7938"/>
            </a:xfrm>
            <a:custGeom>
              <a:avLst/>
              <a:gdLst>
                <a:gd name="T0" fmla="*/ 0 w 3"/>
                <a:gd name="T1" fmla="*/ 4 h 5"/>
                <a:gd name="T2" fmla="*/ 2 w 3"/>
                <a:gd name="T3" fmla="*/ 2 h 5"/>
                <a:gd name="T4" fmla="*/ 2 w 3"/>
                <a:gd name="T5" fmla="*/ 0 h 5"/>
                <a:gd name="T6" fmla="*/ 3 w 3"/>
                <a:gd name="T7" fmla="*/ 0 h 5"/>
                <a:gd name="T8" fmla="*/ 3 w 3"/>
                <a:gd name="T9" fmla="*/ 0 h 5"/>
                <a:gd name="T10" fmla="*/ 3 w 3"/>
                <a:gd name="T11" fmla="*/ 4 h 5"/>
                <a:gd name="T12" fmla="*/ 3 w 3"/>
                <a:gd name="T13" fmla="*/ 5 h 5"/>
                <a:gd name="T14" fmla="*/ 3 w 3"/>
                <a:gd name="T15" fmla="*/ 5 h 5"/>
                <a:gd name="T16" fmla="*/ 2 w 3"/>
                <a:gd name="T17" fmla="*/ 5 h 5"/>
                <a:gd name="T18" fmla="*/ 0 w 3"/>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0" y="4"/>
                  </a:moveTo>
                  <a:lnTo>
                    <a:pt x="2" y="2"/>
                  </a:lnTo>
                  <a:lnTo>
                    <a:pt x="2" y="0"/>
                  </a:lnTo>
                  <a:lnTo>
                    <a:pt x="3" y="0"/>
                  </a:lnTo>
                  <a:lnTo>
                    <a:pt x="3" y="0"/>
                  </a:lnTo>
                  <a:lnTo>
                    <a:pt x="3" y="4"/>
                  </a:lnTo>
                  <a:lnTo>
                    <a:pt x="3" y="5"/>
                  </a:lnTo>
                  <a:lnTo>
                    <a:pt x="3" y="5"/>
                  </a:lnTo>
                  <a:lnTo>
                    <a:pt x="2"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8" name="任意多边形: 形状 47">
              <a:extLst>
                <a:ext uri="{FF2B5EF4-FFF2-40B4-BE49-F238E27FC236}">
                  <a16:creationId xmlns:a16="http://schemas.microsoft.com/office/drawing/2014/main" id="{367BE2F0-D521-4FC6-B8FA-440E7D890F73}"/>
                </a:ext>
              </a:extLst>
            </p:cNvPr>
            <p:cNvSpPr/>
            <p:nvPr/>
          </p:nvSpPr>
          <p:spPr bwMode="auto">
            <a:xfrm>
              <a:off x="4153002" y="273054"/>
              <a:ext cx="4763" cy="11113"/>
            </a:xfrm>
            <a:custGeom>
              <a:avLst/>
              <a:gdLst>
                <a:gd name="T0" fmla="*/ 0 w 3"/>
                <a:gd name="T1" fmla="*/ 3 h 7"/>
                <a:gd name="T2" fmla="*/ 2 w 3"/>
                <a:gd name="T3" fmla="*/ 3 h 7"/>
                <a:gd name="T4" fmla="*/ 2 w 3"/>
                <a:gd name="T5" fmla="*/ 2 h 7"/>
                <a:gd name="T6" fmla="*/ 3 w 3"/>
                <a:gd name="T7" fmla="*/ 0 h 7"/>
                <a:gd name="T8" fmla="*/ 3 w 3"/>
                <a:gd name="T9" fmla="*/ 2 h 7"/>
                <a:gd name="T10" fmla="*/ 3 w 3"/>
                <a:gd name="T11" fmla="*/ 3 h 7"/>
                <a:gd name="T12" fmla="*/ 3 w 3"/>
                <a:gd name="T13" fmla="*/ 7 h 7"/>
                <a:gd name="T14" fmla="*/ 3 w 3"/>
                <a:gd name="T15" fmla="*/ 7 h 7"/>
                <a:gd name="T16" fmla="*/ 0 w 3"/>
                <a:gd name="T17" fmla="*/ 5 h 7"/>
                <a:gd name="T18" fmla="*/ 0 w 3"/>
                <a:gd name="T1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7">
                  <a:moveTo>
                    <a:pt x="0" y="3"/>
                  </a:moveTo>
                  <a:lnTo>
                    <a:pt x="2" y="3"/>
                  </a:lnTo>
                  <a:lnTo>
                    <a:pt x="2" y="2"/>
                  </a:lnTo>
                  <a:lnTo>
                    <a:pt x="3" y="0"/>
                  </a:lnTo>
                  <a:lnTo>
                    <a:pt x="3" y="2"/>
                  </a:lnTo>
                  <a:lnTo>
                    <a:pt x="3" y="3"/>
                  </a:lnTo>
                  <a:lnTo>
                    <a:pt x="3" y="7"/>
                  </a:lnTo>
                  <a:lnTo>
                    <a:pt x="3" y="7"/>
                  </a:lnTo>
                  <a:lnTo>
                    <a:pt x="0" y="5"/>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49" name="任意多边形: 形状 48">
              <a:extLst>
                <a:ext uri="{FF2B5EF4-FFF2-40B4-BE49-F238E27FC236}">
                  <a16:creationId xmlns:a16="http://schemas.microsoft.com/office/drawing/2014/main" id="{4803D941-CED3-4698-934E-CA6C6621C727}"/>
                </a:ext>
              </a:extLst>
            </p:cNvPr>
            <p:cNvSpPr/>
            <p:nvPr/>
          </p:nvSpPr>
          <p:spPr bwMode="auto">
            <a:xfrm>
              <a:off x="4153002" y="298453"/>
              <a:ext cx="4763" cy="14288"/>
            </a:xfrm>
            <a:custGeom>
              <a:avLst/>
              <a:gdLst>
                <a:gd name="T0" fmla="*/ 0 w 3"/>
                <a:gd name="T1" fmla="*/ 4 h 9"/>
                <a:gd name="T2" fmla="*/ 2 w 3"/>
                <a:gd name="T3" fmla="*/ 4 h 9"/>
                <a:gd name="T4" fmla="*/ 2 w 3"/>
                <a:gd name="T5" fmla="*/ 2 h 9"/>
                <a:gd name="T6" fmla="*/ 3 w 3"/>
                <a:gd name="T7" fmla="*/ 0 h 9"/>
                <a:gd name="T8" fmla="*/ 3 w 3"/>
                <a:gd name="T9" fmla="*/ 2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2" y="4"/>
                  </a:lnTo>
                  <a:lnTo>
                    <a:pt x="2" y="2"/>
                  </a:lnTo>
                  <a:lnTo>
                    <a:pt x="3" y="0"/>
                  </a:lnTo>
                  <a:lnTo>
                    <a:pt x="3" y="2"/>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0" name="任意多边形: 形状 49">
              <a:extLst>
                <a:ext uri="{FF2B5EF4-FFF2-40B4-BE49-F238E27FC236}">
                  <a16:creationId xmlns:a16="http://schemas.microsoft.com/office/drawing/2014/main" id="{0FC59F27-A83D-4AAB-901A-058ECD3E1EB6}"/>
                </a:ext>
              </a:extLst>
            </p:cNvPr>
            <p:cNvSpPr/>
            <p:nvPr/>
          </p:nvSpPr>
          <p:spPr bwMode="auto">
            <a:xfrm>
              <a:off x="4153002" y="327029"/>
              <a:ext cx="4763" cy="14288"/>
            </a:xfrm>
            <a:custGeom>
              <a:avLst/>
              <a:gdLst>
                <a:gd name="T0" fmla="*/ 0 w 3"/>
                <a:gd name="T1" fmla="*/ 4 h 9"/>
                <a:gd name="T2" fmla="*/ 0 w 3"/>
                <a:gd name="T3" fmla="*/ 2 h 9"/>
                <a:gd name="T4" fmla="*/ 2 w 3"/>
                <a:gd name="T5" fmla="*/ 0 h 9"/>
                <a:gd name="T6" fmla="*/ 3 w 3"/>
                <a:gd name="T7" fmla="*/ 0 h 9"/>
                <a:gd name="T8" fmla="*/ 3 w 3"/>
                <a:gd name="T9" fmla="*/ 0 h 9"/>
                <a:gd name="T10" fmla="*/ 3 w 3"/>
                <a:gd name="T11" fmla="*/ 4 h 9"/>
                <a:gd name="T12" fmla="*/ 3 w 3"/>
                <a:gd name="T13" fmla="*/ 7 h 9"/>
                <a:gd name="T14" fmla="*/ 3 w 3"/>
                <a:gd name="T15" fmla="*/ 9 h 9"/>
                <a:gd name="T16" fmla="*/ 0 w 3"/>
                <a:gd name="T17" fmla="*/ 5 h 9"/>
                <a:gd name="T18" fmla="*/ 0 w 3"/>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9">
                  <a:moveTo>
                    <a:pt x="0" y="4"/>
                  </a:moveTo>
                  <a:lnTo>
                    <a:pt x="0" y="2"/>
                  </a:lnTo>
                  <a:lnTo>
                    <a:pt x="2" y="0"/>
                  </a:lnTo>
                  <a:lnTo>
                    <a:pt x="3" y="0"/>
                  </a:lnTo>
                  <a:lnTo>
                    <a:pt x="3" y="0"/>
                  </a:lnTo>
                  <a:lnTo>
                    <a:pt x="3" y="4"/>
                  </a:lnTo>
                  <a:lnTo>
                    <a:pt x="3" y="7"/>
                  </a:lnTo>
                  <a:lnTo>
                    <a:pt x="3" y="9"/>
                  </a:lnTo>
                  <a:lnTo>
                    <a:pt x="0" y="5"/>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1" name="任意多边形: 形状 50">
              <a:extLst>
                <a:ext uri="{FF2B5EF4-FFF2-40B4-BE49-F238E27FC236}">
                  <a16:creationId xmlns:a16="http://schemas.microsoft.com/office/drawing/2014/main" id="{54020A1C-F40C-4C4C-96C2-06860C61D5D1}"/>
                </a:ext>
              </a:extLst>
            </p:cNvPr>
            <p:cNvSpPr/>
            <p:nvPr/>
          </p:nvSpPr>
          <p:spPr bwMode="auto">
            <a:xfrm>
              <a:off x="4153002" y="354017"/>
              <a:ext cx="3175" cy="9525"/>
            </a:xfrm>
            <a:custGeom>
              <a:avLst/>
              <a:gdLst>
                <a:gd name="T0" fmla="*/ 0 w 2"/>
                <a:gd name="T1" fmla="*/ 1 h 6"/>
                <a:gd name="T2" fmla="*/ 2 w 2"/>
                <a:gd name="T3" fmla="*/ 0 h 6"/>
                <a:gd name="T4" fmla="*/ 2 w 2"/>
                <a:gd name="T5" fmla="*/ 0 h 6"/>
                <a:gd name="T6" fmla="*/ 2 w 2"/>
                <a:gd name="T7" fmla="*/ 0 h 6"/>
                <a:gd name="T8" fmla="*/ 2 w 2"/>
                <a:gd name="T9" fmla="*/ 5 h 6"/>
                <a:gd name="T10" fmla="*/ 2 w 2"/>
                <a:gd name="T11" fmla="*/ 6 h 6"/>
                <a:gd name="T12" fmla="*/ 2 w 2"/>
                <a:gd name="T13" fmla="*/ 6 h 6"/>
                <a:gd name="T14" fmla="*/ 0 w 2"/>
                <a:gd name="T15" fmla="*/ 3 h 6"/>
                <a:gd name="T16" fmla="*/ 0 w 2"/>
                <a:gd name="T17" fmla="*/ 3 h 6"/>
                <a:gd name="T18" fmla="*/ 0 w 2"/>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1"/>
                  </a:moveTo>
                  <a:lnTo>
                    <a:pt x="2" y="0"/>
                  </a:lnTo>
                  <a:lnTo>
                    <a:pt x="2" y="0"/>
                  </a:lnTo>
                  <a:lnTo>
                    <a:pt x="2" y="0"/>
                  </a:lnTo>
                  <a:lnTo>
                    <a:pt x="2" y="5"/>
                  </a:lnTo>
                  <a:lnTo>
                    <a:pt x="2" y="6"/>
                  </a:lnTo>
                  <a:lnTo>
                    <a:pt x="2" y="6"/>
                  </a:lnTo>
                  <a:lnTo>
                    <a:pt x="0" y="3"/>
                  </a:lnTo>
                  <a:lnTo>
                    <a:pt x="0" y="3"/>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2" name="任意多边形: 形状 51">
              <a:extLst>
                <a:ext uri="{FF2B5EF4-FFF2-40B4-BE49-F238E27FC236}">
                  <a16:creationId xmlns:a16="http://schemas.microsoft.com/office/drawing/2014/main" id="{4930F7A8-90DC-466B-A6B7-E1216905F782}"/>
                </a:ext>
              </a:extLst>
            </p:cNvPr>
            <p:cNvSpPr/>
            <p:nvPr/>
          </p:nvSpPr>
          <p:spPr bwMode="auto">
            <a:xfrm>
              <a:off x="4164115" y="395292"/>
              <a:ext cx="7938" cy="3175"/>
            </a:xfrm>
            <a:custGeom>
              <a:avLst/>
              <a:gdLst>
                <a:gd name="T0" fmla="*/ 0 w 5"/>
                <a:gd name="T1" fmla="*/ 0 h 2"/>
                <a:gd name="T2" fmla="*/ 3 w 5"/>
                <a:gd name="T3" fmla="*/ 0 h 2"/>
                <a:gd name="T4" fmla="*/ 5 w 5"/>
                <a:gd name="T5" fmla="*/ 0 h 2"/>
                <a:gd name="T6" fmla="*/ 5 w 5"/>
                <a:gd name="T7" fmla="*/ 0 h 2"/>
                <a:gd name="T8" fmla="*/ 5 w 5"/>
                <a:gd name="T9" fmla="*/ 0 h 2"/>
                <a:gd name="T10" fmla="*/ 5 w 5"/>
                <a:gd name="T11" fmla="*/ 0 h 2"/>
                <a:gd name="T12" fmla="*/ 3 w 5"/>
                <a:gd name="T13" fmla="*/ 2 h 2"/>
                <a:gd name="T14" fmla="*/ 3 w 5"/>
                <a:gd name="T15" fmla="*/ 2 h 2"/>
                <a:gd name="T16" fmla="*/ 1 w 5"/>
                <a:gd name="T17" fmla="*/ 0 h 2"/>
                <a:gd name="T18" fmla="*/ 0 w 5"/>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2">
                  <a:moveTo>
                    <a:pt x="0" y="0"/>
                  </a:moveTo>
                  <a:lnTo>
                    <a:pt x="3" y="0"/>
                  </a:lnTo>
                  <a:lnTo>
                    <a:pt x="5" y="0"/>
                  </a:lnTo>
                  <a:lnTo>
                    <a:pt x="5" y="0"/>
                  </a:lnTo>
                  <a:lnTo>
                    <a:pt x="5" y="0"/>
                  </a:lnTo>
                  <a:lnTo>
                    <a:pt x="5" y="0"/>
                  </a:lnTo>
                  <a:lnTo>
                    <a:pt x="3" y="2"/>
                  </a:lnTo>
                  <a:lnTo>
                    <a:pt x="3" y="2"/>
                  </a:lnTo>
                  <a:lnTo>
                    <a:pt x="1"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3" name="任意多边形: 形状 52">
              <a:extLst>
                <a:ext uri="{FF2B5EF4-FFF2-40B4-BE49-F238E27FC236}">
                  <a16:creationId xmlns:a16="http://schemas.microsoft.com/office/drawing/2014/main" id="{B4E1B67A-07B0-4DE5-B2A4-C9F265AF2B2D}"/>
                </a:ext>
              </a:extLst>
            </p:cNvPr>
            <p:cNvSpPr/>
            <p:nvPr/>
          </p:nvSpPr>
          <p:spPr bwMode="auto">
            <a:xfrm>
              <a:off x="4148240" y="509594"/>
              <a:ext cx="7938" cy="15875"/>
            </a:xfrm>
            <a:custGeom>
              <a:avLst/>
              <a:gdLst>
                <a:gd name="T0" fmla="*/ 0 w 5"/>
                <a:gd name="T1" fmla="*/ 5 h 10"/>
                <a:gd name="T2" fmla="*/ 2 w 5"/>
                <a:gd name="T3" fmla="*/ 2 h 10"/>
                <a:gd name="T4" fmla="*/ 5 w 5"/>
                <a:gd name="T5" fmla="*/ 0 h 10"/>
                <a:gd name="T6" fmla="*/ 5 w 5"/>
                <a:gd name="T7" fmla="*/ 0 h 10"/>
                <a:gd name="T8" fmla="*/ 5 w 5"/>
                <a:gd name="T9" fmla="*/ 0 h 10"/>
                <a:gd name="T10" fmla="*/ 5 w 5"/>
                <a:gd name="T11" fmla="*/ 5 h 10"/>
                <a:gd name="T12" fmla="*/ 5 w 5"/>
                <a:gd name="T13" fmla="*/ 10 h 10"/>
                <a:gd name="T14" fmla="*/ 5 w 5"/>
                <a:gd name="T15" fmla="*/ 10 h 10"/>
                <a:gd name="T16" fmla="*/ 2 w 5"/>
                <a:gd name="T17" fmla="*/ 8 h 10"/>
                <a:gd name="T18" fmla="*/ 0 w 5"/>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0" y="5"/>
                  </a:moveTo>
                  <a:lnTo>
                    <a:pt x="2" y="2"/>
                  </a:lnTo>
                  <a:lnTo>
                    <a:pt x="5" y="0"/>
                  </a:lnTo>
                  <a:lnTo>
                    <a:pt x="5" y="0"/>
                  </a:lnTo>
                  <a:lnTo>
                    <a:pt x="5" y="0"/>
                  </a:lnTo>
                  <a:lnTo>
                    <a:pt x="5" y="5"/>
                  </a:lnTo>
                  <a:lnTo>
                    <a:pt x="5" y="10"/>
                  </a:lnTo>
                  <a:lnTo>
                    <a:pt x="5" y="10"/>
                  </a:lnTo>
                  <a:lnTo>
                    <a:pt x="2" y="8"/>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4" name="任意多边形: 形状 53">
              <a:extLst>
                <a:ext uri="{FF2B5EF4-FFF2-40B4-BE49-F238E27FC236}">
                  <a16:creationId xmlns:a16="http://schemas.microsoft.com/office/drawing/2014/main" id="{753BF431-CF0F-4129-8388-C8101B91AA61}"/>
                </a:ext>
              </a:extLst>
            </p:cNvPr>
            <p:cNvSpPr/>
            <p:nvPr/>
          </p:nvSpPr>
          <p:spPr bwMode="auto">
            <a:xfrm>
              <a:off x="4145065" y="538169"/>
              <a:ext cx="11113" cy="23813"/>
            </a:xfrm>
            <a:custGeom>
              <a:avLst/>
              <a:gdLst>
                <a:gd name="T0" fmla="*/ 0 w 4"/>
                <a:gd name="T1" fmla="*/ 4 h 9"/>
                <a:gd name="T2" fmla="*/ 1 w 4"/>
                <a:gd name="T3" fmla="*/ 3 h 9"/>
                <a:gd name="T4" fmla="*/ 3 w 4"/>
                <a:gd name="T5" fmla="*/ 0 h 9"/>
                <a:gd name="T6" fmla="*/ 4 w 4"/>
                <a:gd name="T7" fmla="*/ 0 h 9"/>
                <a:gd name="T8" fmla="*/ 4 w 4"/>
                <a:gd name="T9" fmla="*/ 1 h 9"/>
                <a:gd name="T10" fmla="*/ 4 w 4"/>
                <a:gd name="T11" fmla="*/ 6 h 9"/>
                <a:gd name="T12" fmla="*/ 4 w 4"/>
                <a:gd name="T13" fmla="*/ 9 h 9"/>
                <a:gd name="T14" fmla="*/ 4 w 4"/>
                <a:gd name="T15" fmla="*/ 9 h 9"/>
                <a:gd name="T16" fmla="*/ 3 w 4"/>
                <a:gd name="T17" fmla="*/ 8 h 9"/>
                <a:gd name="T18" fmla="*/ 0 w 4"/>
                <a:gd name="T19"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0" y="4"/>
                  </a:moveTo>
                  <a:cubicBezTo>
                    <a:pt x="1" y="3"/>
                    <a:pt x="1" y="3"/>
                    <a:pt x="1" y="3"/>
                  </a:cubicBezTo>
                  <a:cubicBezTo>
                    <a:pt x="3" y="0"/>
                    <a:pt x="3" y="0"/>
                    <a:pt x="3" y="0"/>
                  </a:cubicBezTo>
                  <a:cubicBezTo>
                    <a:pt x="4" y="0"/>
                    <a:pt x="4" y="0"/>
                    <a:pt x="4" y="0"/>
                  </a:cubicBezTo>
                  <a:cubicBezTo>
                    <a:pt x="4" y="1"/>
                    <a:pt x="4" y="1"/>
                    <a:pt x="4" y="1"/>
                  </a:cubicBezTo>
                  <a:cubicBezTo>
                    <a:pt x="4" y="3"/>
                    <a:pt x="4" y="4"/>
                    <a:pt x="4" y="6"/>
                  </a:cubicBezTo>
                  <a:cubicBezTo>
                    <a:pt x="4" y="9"/>
                    <a:pt x="4" y="9"/>
                    <a:pt x="4" y="9"/>
                  </a:cubicBezTo>
                  <a:cubicBezTo>
                    <a:pt x="4" y="9"/>
                    <a:pt x="4" y="9"/>
                    <a:pt x="4" y="9"/>
                  </a:cubicBezTo>
                  <a:cubicBezTo>
                    <a:pt x="3" y="8"/>
                    <a:pt x="3" y="8"/>
                    <a:pt x="3" y="8"/>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5" name="任意多边形: 形状 54">
              <a:extLst>
                <a:ext uri="{FF2B5EF4-FFF2-40B4-BE49-F238E27FC236}">
                  <a16:creationId xmlns:a16="http://schemas.microsoft.com/office/drawing/2014/main" id="{BF9AA9FB-EFCD-4F96-AAE3-03C473E4B5FE}"/>
                </a:ext>
              </a:extLst>
            </p:cNvPr>
            <p:cNvSpPr/>
            <p:nvPr/>
          </p:nvSpPr>
          <p:spPr bwMode="auto">
            <a:xfrm>
              <a:off x="4094264" y="688982"/>
              <a:ext cx="12700" cy="0"/>
            </a:xfrm>
            <a:custGeom>
              <a:avLst/>
              <a:gdLst>
                <a:gd name="T0" fmla="*/ 0 w 8"/>
                <a:gd name="T1" fmla="*/ 3 w 8"/>
                <a:gd name="T2" fmla="*/ 5 w 8"/>
                <a:gd name="T3" fmla="*/ 8 w 8"/>
                <a:gd name="T4" fmla="*/ 8 w 8"/>
                <a:gd name="T5" fmla="*/ 6 w 8"/>
                <a:gd name="T6" fmla="*/ 3 w 8"/>
                <a:gd name="T7" fmla="*/ 0 w 8"/>
                <a:gd name="T8" fmla="*/ 0 w 8"/>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8">
                  <a:moveTo>
                    <a:pt x="0" y="0"/>
                  </a:moveTo>
                  <a:lnTo>
                    <a:pt x="3" y="0"/>
                  </a:lnTo>
                  <a:lnTo>
                    <a:pt x="5" y="0"/>
                  </a:lnTo>
                  <a:lnTo>
                    <a:pt x="8" y="0"/>
                  </a:lnTo>
                  <a:lnTo>
                    <a:pt x="8" y="0"/>
                  </a:lnTo>
                  <a:lnTo>
                    <a:pt x="6" y="0"/>
                  </a:lnTo>
                  <a:lnTo>
                    <a:pt x="3"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6" name="任意多边形: 形状 55">
              <a:extLst>
                <a:ext uri="{FF2B5EF4-FFF2-40B4-BE49-F238E27FC236}">
                  <a16:creationId xmlns:a16="http://schemas.microsoft.com/office/drawing/2014/main" id="{0AF038B4-FA88-47D6-B72E-92A07057B6D6}"/>
                </a:ext>
              </a:extLst>
            </p:cNvPr>
            <p:cNvSpPr/>
            <p:nvPr/>
          </p:nvSpPr>
          <p:spPr bwMode="auto">
            <a:xfrm>
              <a:off x="4106964" y="725495"/>
              <a:ext cx="12700" cy="9525"/>
            </a:xfrm>
            <a:custGeom>
              <a:avLst/>
              <a:gdLst>
                <a:gd name="T0" fmla="*/ 2 w 8"/>
                <a:gd name="T1" fmla="*/ 5 h 6"/>
                <a:gd name="T2" fmla="*/ 3 w 8"/>
                <a:gd name="T3" fmla="*/ 1 h 6"/>
                <a:gd name="T4" fmla="*/ 3 w 8"/>
                <a:gd name="T5" fmla="*/ 1 h 6"/>
                <a:gd name="T6" fmla="*/ 5 w 8"/>
                <a:gd name="T7" fmla="*/ 1 h 6"/>
                <a:gd name="T8" fmla="*/ 5 w 8"/>
                <a:gd name="T9" fmla="*/ 0 h 6"/>
                <a:gd name="T10" fmla="*/ 6 w 8"/>
                <a:gd name="T11" fmla="*/ 3 h 6"/>
                <a:gd name="T12" fmla="*/ 6 w 8"/>
                <a:gd name="T13" fmla="*/ 5 h 6"/>
                <a:gd name="T14" fmla="*/ 8 w 8"/>
                <a:gd name="T15" fmla="*/ 6 h 6"/>
                <a:gd name="T16" fmla="*/ 6 w 8"/>
                <a:gd name="T17" fmla="*/ 6 h 6"/>
                <a:gd name="T18" fmla="*/ 3 w 8"/>
                <a:gd name="T19" fmla="*/ 6 h 6"/>
                <a:gd name="T20" fmla="*/ 2 w 8"/>
                <a:gd name="T21" fmla="*/ 6 h 6"/>
                <a:gd name="T22" fmla="*/ 0 w 8"/>
                <a:gd name="T23" fmla="*/ 6 h 6"/>
                <a:gd name="T24" fmla="*/ 0 w 8"/>
                <a:gd name="T25" fmla="*/ 5 h 6"/>
                <a:gd name="T26" fmla="*/ 2 w 8"/>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6">
                  <a:moveTo>
                    <a:pt x="2" y="5"/>
                  </a:moveTo>
                  <a:lnTo>
                    <a:pt x="3" y="1"/>
                  </a:lnTo>
                  <a:lnTo>
                    <a:pt x="3" y="1"/>
                  </a:lnTo>
                  <a:lnTo>
                    <a:pt x="5" y="1"/>
                  </a:lnTo>
                  <a:lnTo>
                    <a:pt x="5" y="0"/>
                  </a:lnTo>
                  <a:lnTo>
                    <a:pt x="6" y="3"/>
                  </a:lnTo>
                  <a:lnTo>
                    <a:pt x="6" y="5"/>
                  </a:lnTo>
                  <a:lnTo>
                    <a:pt x="8" y="6"/>
                  </a:lnTo>
                  <a:lnTo>
                    <a:pt x="6" y="6"/>
                  </a:lnTo>
                  <a:lnTo>
                    <a:pt x="3" y="6"/>
                  </a:lnTo>
                  <a:lnTo>
                    <a:pt x="2" y="6"/>
                  </a:lnTo>
                  <a:lnTo>
                    <a:pt x="0" y="6"/>
                  </a:lnTo>
                  <a:lnTo>
                    <a:pt x="0" y="5"/>
                  </a:lnTo>
                  <a:lnTo>
                    <a:pt x="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7" name="任意多边形: 形状 56">
              <a:extLst>
                <a:ext uri="{FF2B5EF4-FFF2-40B4-BE49-F238E27FC236}">
                  <a16:creationId xmlns:a16="http://schemas.microsoft.com/office/drawing/2014/main" id="{AB7A4519-3809-4278-9A2E-556C4E0C3125}"/>
                </a:ext>
              </a:extLst>
            </p:cNvPr>
            <p:cNvSpPr/>
            <p:nvPr/>
          </p:nvSpPr>
          <p:spPr bwMode="auto">
            <a:xfrm>
              <a:off x="4102201" y="739782"/>
              <a:ext cx="46039" cy="7938"/>
            </a:xfrm>
            <a:custGeom>
              <a:avLst/>
              <a:gdLst>
                <a:gd name="T0" fmla="*/ 0 w 18"/>
                <a:gd name="T1" fmla="*/ 1 h 3"/>
                <a:gd name="T2" fmla="*/ 0 w 18"/>
                <a:gd name="T3" fmla="*/ 0 h 3"/>
                <a:gd name="T4" fmla="*/ 1 w 18"/>
                <a:gd name="T5" fmla="*/ 0 h 3"/>
                <a:gd name="T6" fmla="*/ 3 w 18"/>
                <a:gd name="T7" fmla="*/ 0 h 3"/>
                <a:gd name="T8" fmla="*/ 5 w 18"/>
                <a:gd name="T9" fmla="*/ 0 h 3"/>
                <a:gd name="T10" fmla="*/ 6 w 18"/>
                <a:gd name="T11" fmla="*/ 0 h 3"/>
                <a:gd name="T12" fmla="*/ 8 w 18"/>
                <a:gd name="T13" fmla="*/ 0 h 3"/>
                <a:gd name="T14" fmla="*/ 10 w 18"/>
                <a:gd name="T15" fmla="*/ 0 h 3"/>
                <a:gd name="T16" fmla="*/ 10 w 18"/>
                <a:gd name="T17" fmla="*/ 0 h 3"/>
                <a:gd name="T18" fmla="*/ 12 w 18"/>
                <a:gd name="T19" fmla="*/ 0 h 3"/>
                <a:gd name="T20" fmla="*/ 15 w 18"/>
                <a:gd name="T21" fmla="*/ 0 h 3"/>
                <a:gd name="T22" fmla="*/ 17 w 18"/>
                <a:gd name="T23" fmla="*/ 0 h 3"/>
                <a:gd name="T24" fmla="*/ 18 w 18"/>
                <a:gd name="T25" fmla="*/ 0 h 3"/>
                <a:gd name="T26" fmla="*/ 18 w 18"/>
                <a:gd name="T27" fmla="*/ 0 h 3"/>
                <a:gd name="T28" fmla="*/ 18 w 18"/>
                <a:gd name="T29" fmla="*/ 2 h 3"/>
                <a:gd name="T30" fmla="*/ 18 w 18"/>
                <a:gd name="T31" fmla="*/ 3 h 3"/>
                <a:gd name="T32" fmla="*/ 15 w 18"/>
                <a:gd name="T33" fmla="*/ 3 h 3"/>
                <a:gd name="T34" fmla="*/ 13 w 18"/>
                <a:gd name="T35" fmla="*/ 3 h 3"/>
                <a:gd name="T36" fmla="*/ 13 w 18"/>
                <a:gd name="T37" fmla="*/ 3 h 3"/>
                <a:gd name="T38" fmla="*/ 12 w 18"/>
                <a:gd name="T39" fmla="*/ 3 h 3"/>
                <a:gd name="T40" fmla="*/ 9 w 18"/>
                <a:gd name="T41" fmla="*/ 3 h 3"/>
                <a:gd name="T42" fmla="*/ 8 w 18"/>
                <a:gd name="T43" fmla="*/ 3 h 3"/>
                <a:gd name="T44" fmla="*/ 6 w 18"/>
                <a:gd name="T45" fmla="*/ 3 h 3"/>
                <a:gd name="T46" fmla="*/ 4 w 18"/>
                <a:gd name="T47" fmla="*/ 3 h 3"/>
                <a:gd name="T48" fmla="*/ 2 w 18"/>
                <a:gd name="T49" fmla="*/ 3 h 3"/>
                <a:gd name="T50" fmla="*/ 0 w 18"/>
                <a:gd name="T51" fmla="*/ 3 h 3"/>
                <a:gd name="T52" fmla="*/ 0 w 18"/>
                <a:gd name="T53" fmla="*/ 3 h 3"/>
                <a:gd name="T54" fmla="*/ 0 w 18"/>
                <a:gd name="T55" fmla="*/ 3 h 3"/>
                <a:gd name="T56" fmla="*/ 0 w 18"/>
                <a:gd name="T5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3">
                  <a:moveTo>
                    <a:pt x="0" y="1"/>
                  </a:moveTo>
                  <a:cubicBezTo>
                    <a:pt x="0" y="0"/>
                    <a:pt x="0" y="0"/>
                    <a:pt x="0" y="0"/>
                  </a:cubicBezTo>
                  <a:cubicBezTo>
                    <a:pt x="1" y="0"/>
                    <a:pt x="1" y="0"/>
                    <a:pt x="1" y="0"/>
                  </a:cubicBezTo>
                  <a:cubicBezTo>
                    <a:pt x="3" y="0"/>
                    <a:pt x="3" y="0"/>
                    <a:pt x="3" y="0"/>
                  </a:cubicBezTo>
                  <a:cubicBezTo>
                    <a:pt x="5" y="0"/>
                    <a:pt x="5" y="0"/>
                    <a:pt x="5" y="0"/>
                  </a:cubicBezTo>
                  <a:cubicBezTo>
                    <a:pt x="6" y="0"/>
                    <a:pt x="6" y="0"/>
                    <a:pt x="6" y="0"/>
                  </a:cubicBezTo>
                  <a:cubicBezTo>
                    <a:pt x="8" y="0"/>
                    <a:pt x="8" y="0"/>
                    <a:pt x="8" y="0"/>
                  </a:cubicBezTo>
                  <a:cubicBezTo>
                    <a:pt x="10" y="0"/>
                    <a:pt x="10" y="0"/>
                    <a:pt x="10" y="0"/>
                  </a:cubicBezTo>
                  <a:cubicBezTo>
                    <a:pt x="10" y="0"/>
                    <a:pt x="10" y="0"/>
                    <a:pt x="10" y="0"/>
                  </a:cubicBezTo>
                  <a:cubicBezTo>
                    <a:pt x="12" y="0"/>
                    <a:pt x="12" y="0"/>
                    <a:pt x="12" y="0"/>
                  </a:cubicBezTo>
                  <a:cubicBezTo>
                    <a:pt x="15" y="0"/>
                    <a:pt x="15" y="0"/>
                    <a:pt x="15" y="0"/>
                  </a:cubicBezTo>
                  <a:cubicBezTo>
                    <a:pt x="17" y="0"/>
                    <a:pt x="17" y="0"/>
                    <a:pt x="17" y="0"/>
                  </a:cubicBezTo>
                  <a:cubicBezTo>
                    <a:pt x="18" y="0"/>
                    <a:pt x="18" y="0"/>
                    <a:pt x="18" y="0"/>
                  </a:cubicBezTo>
                  <a:cubicBezTo>
                    <a:pt x="18" y="0"/>
                    <a:pt x="18" y="0"/>
                    <a:pt x="18" y="0"/>
                  </a:cubicBezTo>
                  <a:cubicBezTo>
                    <a:pt x="18" y="1"/>
                    <a:pt x="18" y="2"/>
                    <a:pt x="18" y="2"/>
                  </a:cubicBezTo>
                  <a:cubicBezTo>
                    <a:pt x="18" y="3"/>
                    <a:pt x="18" y="3"/>
                    <a:pt x="18" y="3"/>
                  </a:cubicBezTo>
                  <a:cubicBezTo>
                    <a:pt x="15" y="3"/>
                    <a:pt x="15" y="3"/>
                    <a:pt x="15" y="3"/>
                  </a:cubicBezTo>
                  <a:cubicBezTo>
                    <a:pt x="13" y="3"/>
                    <a:pt x="13" y="3"/>
                    <a:pt x="13" y="3"/>
                  </a:cubicBezTo>
                  <a:cubicBezTo>
                    <a:pt x="13" y="3"/>
                    <a:pt x="13" y="3"/>
                    <a:pt x="13" y="3"/>
                  </a:cubicBezTo>
                  <a:cubicBezTo>
                    <a:pt x="12" y="3"/>
                    <a:pt x="12" y="3"/>
                    <a:pt x="12" y="3"/>
                  </a:cubicBezTo>
                  <a:cubicBezTo>
                    <a:pt x="9" y="3"/>
                    <a:pt x="9" y="3"/>
                    <a:pt x="9" y="3"/>
                  </a:cubicBezTo>
                  <a:cubicBezTo>
                    <a:pt x="8" y="3"/>
                    <a:pt x="8" y="3"/>
                    <a:pt x="8" y="3"/>
                  </a:cubicBezTo>
                  <a:cubicBezTo>
                    <a:pt x="6" y="3"/>
                    <a:pt x="6" y="3"/>
                    <a:pt x="6" y="3"/>
                  </a:cubicBezTo>
                  <a:cubicBezTo>
                    <a:pt x="4" y="3"/>
                    <a:pt x="4" y="3"/>
                    <a:pt x="4" y="3"/>
                  </a:cubicBezTo>
                  <a:cubicBezTo>
                    <a:pt x="2" y="3"/>
                    <a:pt x="2" y="3"/>
                    <a:pt x="2" y="3"/>
                  </a:cubicBezTo>
                  <a:cubicBezTo>
                    <a:pt x="0" y="3"/>
                    <a:pt x="0" y="3"/>
                    <a:pt x="0" y="3"/>
                  </a:cubicBezTo>
                  <a:cubicBezTo>
                    <a:pt x="0" y="3"/>
                    <a:pt x="0" y="3"/>
                    <a:pt x="0" y="3"/>
                  </a:cubicBezTo>
                  <a:cubicBezTo>
                    <a:pt x="0" y="3"/>
                    <a:pt x="0" y="3"/>
                    <a:pt x="0" y="3"/>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8" name="任意多边形: 形状 57">
              <a:extLst>
                <a:ext uri="{FF2B5EF4-FFF2-40B4-BE49-F238E27FC236}">
                  <a16:creationId xmlns:a16="http://schemas.microsoft.com/office/drawing/2014/main" id="{DC4851D1-81F8-4A9C-B1D4-4007564A8ADB}"/>
                </a:ext>
              </a:extLst>
            </p:cNvPr>
            <p:cNvSpPr/>
            <p:nvPr/>
          </p:nvSpPr>
          <p:spPr bwMode="auto">
            <a:xfrm>
              <a:off x="4095851" y="771533"/>
              <a:ext cx="41276" cy="15875"/>
            </a:xfrm>
            <a:custGeom>
              <a:avLst/>
              <a:gdLst>
                <a:gd name="T0" fmla="*/ 26 w 26"/>
                <a:gd name="T1" fmla="*/ 10 h 10"/>
                <a:gd name="T2" fmla="*/ 25 w 26"/>
                <a:gd name="T3" fmla="*/ 10 h 10"/>
                <a:gd name="T4" fmla="*/ 25 w 26"/>
                <a:gd name="T5" fmla="*/ 10 h 10"/>
                <a:gd name="T6" fmla="*/ 22 w 26"/>
                <a:gd name="T7" fmla="*/ 10 h 10"/>
                <a:gd name="T8" fmla="*/ 20 w 26"/>
                <a:gd name="T9" fmla="*/ 10 h 10"/>
                <a:gd name="T10" fmla="*/ 17 w 26"/>
                <a:gd name="T11" fmla="*/ 10 h 10"/>
                <a:gd name="T12" fmla="*/ 17 w 26"/>
                <a:gd name="T13" fmla="*/ 10 h 10"/>
                <a:gd name="T14" fmla="*/ 15 w 26"/>
                <a:gd name="T15" fmla="*/ 10 h 10"/>
                <a:gd name="T16" fmla="*/ 13 w 26"/>
                <a:gd name="T17" fmla="*/ 10 h 10"/>
                <a:gd name="T18" fmla="*/ 12 w 26"/>
                <a:gd name="T19" fmla="*/ 10 h 10"/>
                <a:gd name="T20" fmla="*/ 9 w 26"/>
                <a:gd name="T21" fmla="*/ 10 h 10"/>
                <a:gd name="T22" fmla="*/ 5 w 26"/>
                <a:gd name="T23" fmla="*/ 10 h 10"/>
                <a:gd name="T24" fmla="*/ 4 w 26"/>
                <a:gd name="T25" fmla="*/ 10 h 10"/>
                <a:gd name="T26" fmla="*/ 2 w 26"/>
                <a:gd name="T27" fmla="*/ 10 h 10"/>
                <a:gd name="T28" fmla="*/ 0 w 26"/>
                <a:gd name="T29" fmla="*/ 10 h 10"/>
                <a:gd name="T30" fmla="*/ 2 w 26"/>
                <a:gd name="T31" fmla="*/ 8 h 10"/>
                <a:gd name="T32" fmla="*/ 2 w 26"/>
                <a:gd name="T33" fmla="*/ 8 h 10"/>
                <a:gd name="T34" fmla="*/ 4 w 26"/>
                <a:gd name="T35" fmla="*/ 8 h 10"/>
                <a:gd name="T36" fmla="*/ 5 w 26"/>
                <a:gd name="T37" fmla="*/ 7 h 10"/>
                <a:gd name="T38" fmla="*/ 7 w 26"/>
                <a:gd name="T39" fmla="*/ 5 h 10"/>
                <a:gd name="T40" fmla="*/ 9 w 26"/>
                <a:gd name="T41" fmla="*/ 5 h 10"/>
                <a:gd name="T42" fmla="*/ 9 w 26"/>
                <a:gd name="T43" fmla="*/ 5 h 10"/>
                <a:gd name="T44" fmla="*/ 10 w 26"/>
                <a:gd name="T45" fmla="*/ 3 h 10"/>
                <a:gd name="T46" fmla="*/ 10 w 26"/>
                <a:gd name="T47" fmla="*/ 3 h 10"/>
                <a:gd name="T48" fmla="*/ 12 w 26"/>
                <a:gd name="T49" fmla="*/ 2 h 10"/>
                <a:gd name="T50" fmla="*/ 13 w 26"/>
                <a:gd name="T51" fmla="*/ 2 h 10"/>
                <a:gd name="T52" fmla="*/ 15 w 26"/>
                <a:gd name="T53" fmla="*/ 0 h 10"/>
                <a:gd name="T54" fmla="*/ 15 w 26"/>
                <a:gd name="T55" fmla="*/ 0 h 10"/>
                <a:gd name="T56" fmla="*/ 17 w 26"/>
                <a:gd name="T57" fmla="*/ 2 h 10"/>
                <a:gd name="T58" fmla="*/ 26 w 26"/>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10">
                  <a:moveTo>
                    <a:pt x="26" y="10"/>
                  </a:moveTo>
                  <a:lnTo>
                    <a:pt x="25" y="10"/>
                  </a:lnTo>
                  <a:lnTo>
                    <a:pt x="25" y="10"/>
                  </a:lnTo>
                  <a:lnTo>
                    <a:pt x="22" y="10"/>
                  </a:lnTo>
                  <a:lnTo>
                    <a:pt x="20" y="10"/>
                  </a:lnTo>
                  <a:lnTo>
                    <a:pt x="17" y="10"/>
                  </a:lnTo>
                  <a:lnTo>
                    <a:pt x="17" y="10"/>
                  </a:lnTo>
                  <a:lnTo>
                    <a:pt x="15" y="10"/>
                  </a:lnTo>
                  <a:lnTo>
                    <a:pt x="13" y="10"/>
                  </a:lnTo>
                  <a:lnTo>
                    <a:pt x="12" y="10"/>
                  </a:lnTo>
                  <a:lnTo>
                    <a:pt x="9" y="10"/>
                  </a:lnTo>
                  <a:lnTo>
                    <a:pt x="5" y="10"/>
                  </a:lnTo>
                  <a:lnTo>
                    <a:pt x="4" y="10"/>
                  </a:lnTo>
                  <a:lnTo>
                    <a:pt x="2" y="10"/>
                  </a:lnTo>
                  <a:lnTo>
                    <a:pt x="0" y="10"/>
                  </a:lnTo>
                  <a:lnTo>
                    <a:pt x="2" y="8"/>
                  </a:lnTo>
                  <a:lnTo>
                    <a:pt x="2" y="8"/>
                  </a:lnTo>
                  <a:lnTo>
                    <a:pt x="4" y="8"/>
                  </a:lnTo>
                  <a:lnTo>
                    <a:pt x="5" y="7"/>
                  </a:lnTo>
                  <a:lnTo>
                    <a:pt x="7" y="5"/>
                  </a:lnTo>
                  <a:lnTo>
                    <a:pt x="9" y="5"/>
                  </a:lnTo>
                  <a:lnTo>
                    <a:pt x="9" y="5"/>
                  </a:lnTo>
                  <a:lnTo>
                    <a:pt x="10" y="3"/>
                  </a:lnTo>
                  <a:lnTo>
                    <a:pt x="10" y="3"/>
                  </a:lnTo>
                  <a:lnTo>
                    <a:pt x="12" y="2"/>
                  </a:lnTo>
                  <a:lnTo>
                    <a:pt x="13" y="2"/>
                  </a:lnTo>
                  <a:lnTo>
                    <a:pt x="15" y="0"/>
                  </a:lnTo>
                  <a:lnTo>
                    <a:pt x="15" y="0"/>
                  </a:lnTo>
                  <a:lnTo>
                    <a:pt x="17" y="2"/>
                  </a:lnTo>
                  <a:lnTo>
                    <a:pt x="26"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59" name="任意多边形: 形状 58">
              <a:extLst>
                <a:ext uri="{FF2B5EF4-FFF2-40B4-BE49-F238E27FC236}">
                  <a16:creationId xmlns:a16="http://schemas.microsoft.com/office/drawing/2014/main" id="{FEDDE73E-CC57-412D-B3B9-79158DE4AD47}"/>
                </a:ext>
              </a:extLst>
            </p:cNvPr>
            <p:cNvSpPr/>
            <p:nvPr/>
          </p:nvSpPr>
          <p:spPr bwMode="auto">
            <a:xfrm>
              <a:off x="4130779" y="776295"/>
              <a:ext cx="92077" cy="117476"/>
            </a:xfrm>
            <a:custGeom>
              <a:avLst/>
              <a:gdLst>
                <a:gd name="T0" fmla="*/ 4 w 36"/>
                <a:gd name="T1" fmla="*/ 22 h 45"/>
                <a:gd name="T2" fmla="*/ 5 w 36"/>
                <a:gd name="T3" fmla="*/ 22 h 45"/>
                <a:gd name="T4" fmla="*/ 5 w 36"/>
                <a:gd name="T5" fmla="*/ 19 h 45"/>
                <a:gd name="T6" fmla="*/ 5 w 36"/>
                <a:gd name="T7" fmla="*/ 16 h 45"/>
                <a:gd name="T8" fmla="*/ 6 w 36"/>
                <a:gd name="T9" fmla="*/ 13 h 45"/>
                <a:gd name="T10" fmla="*/ 6 w 36"/>
                <a:gd name="T11" fmla="*/ 10 h 45"/>
                <a:gd name="T12" fmla="*/ 7 w 36"/>
                <a:gd name="T13" fmla="*/ 7 h 45"/>
                <a:gd name="T14" fmla="*/ 7 w 36"/>
                <a:gd name="T15" fmla="*/ 5 h 45"/>
                <a:gd name="T16" fmla="*/ 7 w 36"/>
                <a:gd name="T17" fmla="*/ 2 h 45"/>
                <a:gd name="T18" fmla="*/ 10 w 36"/>
                <a:gd name="T19" fmla="*/ 1 h 45"/>
                <a:gd name="T20" fmla="*/ 15 w 36"/>
                <a:gd name="T21" fmla="*/ 1 h 45"/>
                <a:gd name="T22" fmla="*/ 20 w 36"/>
                <a:gd name="T23" fmla="*/ 1 h 45"/>
                <a:gd name="T24" fmla="*/ 27 w 36"/>
                <a:gd name="T25" fmla="*/ 1 h 45"/>
                <a:gd name="T26" fmla="*/ 27 w 36"/>
                <a:gd name="T27" fmla="*/ 2 h 45"/>
                <a:gd name="T28" fmla="*/ 28 w 36"/>
                <a:gd name="T29" fmla="*/ 6 h 45"/>
                <a:gd name="T30" fmla="*/ 29 w 36"/>
                <a:gd name="T31" fmla="*/ 13 h 45"/>
                <a:gd name="T32" fmla="*/ 30 w 36"/>
                <a:gd name="T33" fmla="*/ 18 h 45"/>
                <a:gd name="T34" fmla="*/ 30 w 36"/>
                <a:gd name="T35" fmla="*/ 21 h 45"/>
                <a:gd name="T36" fmla="*/ 31 w 36"/>
                <a:gd name="T37" fmla="*/ 24 h 45"/>
                <a:gd name="T38" fmla="*/ 32 w 36"/>
                <a:gd name="T39" fmla="*/ 32 h 45"/>
                <a:gd name="T40" fmla="*/ 33 w 36"/>
                <a:gd name="T41" fmla="*/ 35 h 45"/>
                <a:gd name="T42" fmla="*/ 34 w 36"/>
                <a:gd name="T43" fmla="*/ 38 h 45"/>
                <a:gd name="T44" fmla="*/ 35 w 36"/>
                <a:gd name="T45" fmla="*/ 41 h 45"/>
                <a:gd name="T46" fmla="*/ 36 w 36"/>
                <a:gd name="T47" fmla="*/ 44 h 45"/>
                <a:gd name="T48" fmla="*/ 32 w 36"/>
                <a:gd name="T49" fmla="*/ 45 h 45"/>
                <a:gd name="T50" fmla="*/ 29 w 36"/>
                <a:gd name="T51" fmla="*/ 45 h 45"/>
                <a:gd name="T52" fmla="*/ 28 w 36"/>
                <a:gd name="T53" fmla="*/ 45 h 45"/>
                <a:gd name="T54" fmla="*/ 25 w 36"/>
                <a:gd name="T55" fmla="*/ 45 h 45"/>
                <a:gd name="T56" fmla="*/ 21 w 36"/>
                <a:gd name="T57" fmla="*/ 45 h 45"/>
                <a:gd name="T58" fmla="*/ 21 w 36"/>
                <a:gd name="T59" fmla="*/ 45 h 45"/>
                <a:gd name="T60" fmla="*/ 17 w 36"/>
                <a:gd name="T61" fmla="*/ 45 h 45"/>
                <a:gd name="T62" fmla="*/ 14 w 36"/>
                <a:gd name="T63" fmla="*/ 45 h 45"/>
                <a:gd name="T64" fmla="*/ 11 w 36"/>
                <a:gd name="T65" fmla="*/ 45 h 45"/>
                <a:gd name="T66" fmla="*/ 7 w 36"/>
                <a:gd name="T67" fmla="*/ 45 h 45"/>
                <a:gd name="T68" fmla="*/ 6 w 36"/>
                <a:gd name="T69" fmla="*/ 45 h 45"/>
                <a:gd name="T70" fmla="*/ 2 w 36"/>
                <a:gd name="T71" fmla="*/ 45 h 45"/>
                <a:gd name="T72" fmla="*/ 0 w 36"/>
                <a:gd name="T73" fmla="*/ 44 h 45"/>
                <a:gd name="T74" fmla="*/ 1 w 36"/>
                <a:gd name="T75" fmla="*/ 41 h 45"/>
                <a:gd name="T76" fmla="*/ 1 w 36"/>
                <a:gd name="T77" fmla="*/ 38 h 45"/>
                <a:gd name="T78" fmla="*/ 2 w 36"/>
                <a:gd name="T79" fmla="*/ 37 h 45"/>
                <a:gd name="T80" fmla="*/ 2 w 36"/>
                <a:gd name="T81" fmla="*/ 33 h 45"/>
                <a:gd name="T82" fmla="*/ 3 w 36"/>
                <a:gd name="T83" fmla="*/ 30 h 45"/>
                <a:gd name="T84" fmla="*/ 4 w 36"/>
                <a:gd name="T85" fmla="*/ 26 h 45"/>
                <a:gd name="T86" fmla="*/ 4 w 36"/>
                <a:gd name="T8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 h="45">
                  <a:moveTo>
                    <a:pt x="4" y="23"/>
                  </a:moveTo>
                  <a:cubicBezTo>
                    <a:pt x="4" y="22"/>
                    <a:pt x="4" y="22"/>
                    <a:pt x="4" y="22"/>
                  </a:cubicBezTo>
                  <a:cubicBezTo>
                    <a:pt x="4" y="22"/>
                    <a:pt x="4" y="22"/>
                    <a:pt x="4" y="22"/>
                  </a:cubicBezTo>
                  <a:cubicBezTo>
                    <a:pt x="4" y="22"/>
                    <a:pt x="4" y="22"/>
                    <a:pt x="4" y="22"/>
                  </a:cubicBezTo>
                  <a:cubicBezTo>
                    <a:pt x="4" y="22"/>
                    <a:pt x="4" y="22"/>
                    <a:pt x="4" y="22"/>
                  </a:cubicBezTo>
                  <a:cubicBezTo>
                    <a:pt x="5" y="22"/>
                    <a:pt x="5" y="22"/>
                    <a:pt x="5" y="22"/>
                  </a:cubicBezTo>
                  <a:cubicBezTo>
                    <a:pt x="5" y="22"/>
                    <a:pt x="5" y="22"/>
                    <a:pt x="5" y="22"/>
                  </a:cubicBezTo>
                  <a:cubicBezTo>
                    <a:pt x="5" y="21"/>
                    <a:pt x="5" y="21"/>
                    <a:pt x="5" y="21"/>
                  </a:cubicBezTo>
                  <a:cubicBezTo>
                    <a:pt x="5" y="19"/>
                    <a:pt x="5" y="19"/>
                    <a:pt x="5" y="19"/>
                  </a:cubicBezTo>
                  <a:cubicBezTo>
                    <a:pt x="5" y="19"/>
                    <a:pt x="5" y="19"/>
                    <a:pt x="5" y="19"/>
                  </a:cubicBezTo>
                  <a:cubicBezTo>
                    <a:pt x="5" y="18"/>
                    <a:pt x="5" y="18"/>
                    <a:pt x="5" y="18"/>
                  </a:cubicBezTo>
                  <a:cubicBezTo>
                    <a:pt x="5" y="18"/>
                    <a:pt x="5" y="17"/>
                    <a:pt x="5" y="16"/>
                  </a:cubicBezTo>
                  <a:cubicBezTo>
                    <a:pt x="6" y="15"/>
                    <a:pt x="6" y="15"/>
                    <a:pt x="6" y="15"/>
                  </a:cubicBezTo>
                  <a:cubicBezTo>
                    <a:pt x="6" y="14"/>
                    <a:pt x="6" y="14"/>
                    <a:pt x="6" y="14"/>
                  </a:cubicBezTo>
                  <a:cubicBezTo>
                    <a:pt x="6" y="13"/>
                    <a:pt x="6" y="13"/>
                    <a:pt x="6" y="13"/>
                  </a:cubicBezTo>
                  <a:cubicBezTo>
                    <a:pt x="6" y="12"/>
                    <a:pt x="6" y="12"/>
                    <a:pt x="6" y="12"/>
                  </a:cubicBezTo>
                  <a:cubicBezTo>
                    <a:pt x="6" y="12"/>
                    <a:pt x="6" y="12"/>
                    <a:pt x="6" y="12"/>
                  </a:cubicBezTo>
                  <a:cubicBezTo>
                    <a:pt x="6" y="10"/>
                    <a:pt x="6" y="10"/>
                    <a:pt x="6" y="10"/>
                  </a:cubicBezTo>
                  <a:cubicBezTo>
                    <a:pt x="6" y="9"/>
                    <a:pt x="6" y="9"/>
                    <a:pt x="6" y="9"/>
                  </a:cubicBezTo>
                  <a:cubicBezTo>
                    <a:pt x="6" y="8"/>
                    <a:pt x="6" y="8"/>
                    <a:pt x="6" y="8"/>
                  </a:cubicBezTo>
                  <a:cubicBezTo>
                    <a:pt x="7" y="7"/>
                    <a:pt x="7" y="7"/>
                    <a:pt x="7" y="7"/>
                  </a:cubicBezTo>
                  <a:cubicBezTo>
                    <a:pt x="7" y="6"/>
                    <a:pt x="7" y="6"/>
                    <a:pt x="7" y="6"/>
                  </a:cubicBezTo>
                  <a:cubicBezTo>
                    <a:pt x="7" y="5"/>
                    <a:pt x="7" y="5"/>
                    <a:pt x="7" y="5"/>
                  </a:cubicBezTo>
                  <a:cubicBezTo>
                    <a:pt x="7" y="5"/>
                    <a:pt x="7" y="5"/>
                    <a:pt x="7" y="5"/>
                  </a:cubicBezTo>
                  <a:cubicBezTo>
                    <a:pt x="7" y="5"/>
                    <a:pt x="7" y="5"/>
                    <a:pt x="7" y="5"/>
                  </a:cubicBezTo>
                  <a:cubicBezTo>
                    <a:pt x="7" y="4"/>
                    <a:pt x="7" y="4"/>
                    <a:pt x="7" y="4"/>
                  </a:cubicBezTo>
                  <a:cubicBezTo>
                    <a:pt x="7" y="2"/>
                    <a:pt x="7" y="2"/>
                    <a:pt x="7" y="2"/>
                  </a:cubicBezTo>
                  <a:cubicBezTo>
                    <a:pt x="7" y="1"/>
                    <a:pt x="7" y="1"/>
                    <a:pt x="7" y="1"/>
                  </a:cubicBezTo>
                  <a:cubicBezTo>
                    <a:pt x="8" y="1"/>
                    <a:pt x="8" y="1"/>
                    <a:pt x="8" y="1"/>
                  </a:cubicBezTo>
                  <a:cubicBezTo>
                    <a:pt x="10" y="1"/>
                    <a:pt x="10" y="1"/>
                    <a:pt x="10" y="1"/>
                  </a:cubicBezTo>
                  <a:cubicBezTo>
                    <a:pt x="11" y="1"/>
                    <a:pt x="11" y="1"/>
                    <a:pt x="11" y="1"/>
                  </a:cubicBezTo>
                  <a:cubicBezTo>
                    <a:pt x="13" y="1"/>
                    <a:pt x="13" y="1"/>
                    <a:pt x="13" y="1"/>
                  </a:cubicBezTo>
                  <a:cubicBezTo>
                    <a:pt x="15" y="1"/>
                    <a:pt x="15" y="1"/>
                    <a:pt x="15" y="1"/>
                  </a:cubicBezTo>
                  <a:cubicBezTo>
                    <a:pt x="15" y="1"/>
                    <a:pt x="15" y="1"/>
                    <a:pt x="15" y="1"/>
                  </a:cubicBezTo>
                  <a:cubicBezTo>
                    <a:pt x="17" y="1"/>
                    <a:pt x="17" y="1"/>
                    <a:pt x="17" y="1"/>
                  </a:cubicBezTo>
                  <a:cubicBezTo>
                    <a:pt x="20" y="1"/>
                    <a:pt x="20" y="1"/>
                    <a:pt x="20" y="1"/>
                  </a:cubicBezTo>
                  <a:cubicBezTo>
                    <a:pt x="22" y="1"/>
                    <a:pt x="22" y="1"/>
                    <a:pt x="22" y="1"/>
                  </a:cubicBezTo>
                  <a:cubicBezTo>
                    <a:pt x="26" y="1"/>
                    <a:pt x="26" y="1"/>
                    <a:pt x="26" y="1"/>
                  </a:cubicBezTo>
                  <a:cubicBezTo>
                    <a:pt x="27" y="1"/>
                    <a:pt x="27" y="1"/>
                    <a:pt x="27" y="1"/>
                  </a:cubicBezTo>
                  <a:cubicBezTo>
                    <a:pt x="27" y="0"/>
                    <a:pt x="27" y="0"/>
                    <a:pt x="27" y="0"/>
                  </a:cubicBezTo>
                  <a:cubicBezTo>
                    <a:pt x="27" y="1"/>
                    <a:pt x="27" y="1"/>
                    <a:pt x="27" y="1"/>
                  </a:cubicBezTo>
                  <a:cubicBezTo>
                    <a:pt x="27" y="2"/>
                    <a:pt x="27" y="2"/>
                    <a:pt x="27" y="2"/>
                  </a:cubicBezTo>
                  <a:cubicBezTo>
                    <a:pt x="27" y="3"/>
                    <a:pt x="27" y="3"/>
                    <a:pt x="27" y="4"/>
                  </a:cubicBezTo>
                  <a:cubicBezTo>
                    <a:pt x="27" y="4"/>
                    <a:pt x="27" y="4"/>
                    <a:pt x="27" y="4"/>
                  </a:cubicBezTo>
                  <a:cubicBezTo>
                    <a:pt x="28" y="6"/>
                    <a:pt x="28" y="6"/>
                    <a:pt x="28" y="6"/>
                  </a:cubicBezTo>
                  <a:cubicBezTo>
                    <a:pt x="28" y="7"/>
                    <a:pt x="28" y="7"/>
                    <a:pt x="28" y="8"/>
                  </a:cubicBezTo>
                  <a:cubicBezTo>
                    <a:pt x="28" y="9"/>
                    <a:pt x="28" y="11"/>
                    <a:pt x="29" y="12"/>
                  </a:cubicBezTo>
                  <a:cubicBezTo>
                    <a:pt x="29" y="13"/>
                    <a:pt x="29" y="13"/>
                    <a:pt x="29" y="13"/>
                  </a:cubicBezTo>
                  <a:cubicBezTo>
                    <a:pt x="29" y="14"/>
                    <a:pt x="29" y="14"/>
                    <a:pt x="29" y="14"/>
                  </a:cubicBezTo>
                  <a:cubicBezTo>
                    <a:pt x="29" y="15"/>
                    <a:pt x="29" y="15"/>
                    <a:pt x="29" y="15"/>
                  </a:cubicBezTo>
                  <a:cubicBezTo>
                    <a:pt x="29" y="16"/>
                    <a:pt x="29" y="17"/>
                    <a:pt x="30" y="18"/>
                  </a:cubicBezTo>
                  <a:cubicBezTo>
                    <a:pt x="30" y="20"/>
                    <a:pt x="30" y="20"/>
                    <a:pt x="30" y="20"/>
                  </a:cubicBezTo>
                  <a:cubicBezTo>
                    <a:pt x="30" y="21"/>
                    <a:pt x="30" y="21"/>
                    <a:pt x="30" y="21"/>
                  </a:cubicBezTo>
                  <a:cubicBezTo>
                    <a:pt x="30" y="21"/>
                    <a:pt x="30" y="21"/>
                    <a:pt x="30" y="21"/>
                  </a:cubicBezTo>
                  <a:cubicBezTo>
                    <a:pt x="30" y="21"/>
                    <a:pt x="30" y="21"/>
                    <a:pt x="30" y="22"/>
                  </a:cubicBezTo>
                  <a:cubicBezTo>
                    <a:pt x="30" y="22"/>
                    <a:pt x="30" y="22"/>
                    <a:pt x="30" y="22"/>
                  </a:cubicBezTo>
                  <a:cubicBezTo>
                    <a:pt x="31" y="23"/>
                    <a:pt x="31" y="23"/>
                    <a:pt x="31" y="24"/>
                  </a:cubicBezTo>
                  <a:cubicBezTo>
                    <a:pt x="31" y="25"/>
                    <a:pt x="31" y="26"/>
                    <a:pt x="31" y="26"/>
                  </a:cubicBezTo>
                  <a:cubicBezTo>
                    <a:pt x="31" y="27"/>
                    <a:pt x="32" y="28"/>
                    <a:pt x="32" y="29"/>
                  </a:cubicBezTo>
                  <a:cubicBezTo>
                    <a:pt x="32" y="30"/>
                    <a:pt x="32" y="31"/>
                    <a:pt x="32" y="32"/>
                  </a:cubicBezTo>
                  <a:cubicBezTo>
                    <a:pt x="33" y="33"/>
                    <a:pt x="33" y="33"/>
                    <a:pt x="33" y="33"/>
                  </a:cubicBezTo>
                  <a:cubicBezTo>
                    <a:pt x="33" y="34"/>
                    <a:pt x="33" y="34"/>
                    <a:pt x="33" y="34"/>
                  </a:cubicBezTo>
                  <a:cubicBezTo>
                    <a:pt x="33" y="35"/>
                    <a:pt x="33" y="35"/>
                    <a:pt x="33" y="35"/>
                  </a:cubicBezTo>
                  <a:cubicBezTo>
                    <a:pt x="33" y="36"/>
                    <a:pt x="34" y="37"/>
                    <a:pt x="34" y="38"/>
                  </a:cubicBezTo>
                  <a:cubicBezTo>
                    <a:pt x="34" y="38"/>
                    <a:pt x="34" y="38"/>
                    <a:pt x="34" y="38"/>
                  </a:cubicBezTo>
                  <a:cubicBezTo>
                    <a:pt x="34" y="38"/>
                    <a:pt x="34" y="38"/>
                    <a:pt x="34" y="38"/>
                  </a:cubicBezTo>
                  <a:cubicBezTo>
                    <a:pt x="34" y="39"/>
                    <a:pt x="34" y="39"/>
                    <a:pt x="34" y="39"/>
                  </a:cubicBezTo>
                  <a:cubicBezTo>
                    <a:pt x="34" y="40"/>
                    <a:pt x="34" y="40"/>
                    <a:pt x="34" y="40"/>
                  </a:cubicBezTo>
                  <a:cubicBezTo>
                    <a:pt x="35" y="41"/>
                    <a:pt x="35" y="41"/>
                    <a:pt x="35" y="41"/>
                  </a:cubicBezTo>
                  <a:cubicBezTo>
                    <a:pt x="35" y="42"/>
                    <a:pt x="35" y="42"/>
                    <a:pt x="35" y="42"/>
                  </a:cubicBezTo>
                  <a:cubicBezTo>
                    <a:pt x="35" y="43"/>
                    <a:pt x="35" y="44"/>
                    <a:pt x="36" y="44"/>
                  </a:cubicBezTo>
                  <a:cubicBezTo>
                    <a:pt x="36" y="44"/>
                    <a:pt x="36" y="44"/>
                    <a:pt x="36" y="44"/>
                  </a:cubicBezTo>
                  <a:cubicBezTo>
                    <a:pt x="33" y="45"/>
                    <a:pt x="33" y="45"/>
                    <a:pt x="33" y="45"/>
                  </a:cubicBezTo>
                  <a:cubicBezTo>
                    <a:pt x="33" y="45"/>
                    <a:pt x="33" y="45"/>
                    <a:pt x="33" y="45"/>
                  </a:cubicBezTo>
                  <a:cubicBezTo>
                    <a:pt x="32" y="45"/>
                    <a:pt x="32" y="45"/>
                    <a:pt x="32" y="45"/>
                  </a:cubicBezTo>
                  <a:cubicBezTo>
                    <a:pt x="30" y="45"/>
                    <a:pt x="30" y="45"/>
                    <a:pt x="30" y="45"/>
                  </a:cubicBezTo>
                  <a:cubicBezTo>
                    <a:pt x="29" y="45"/>
                    <a:pt x="29" y="45"/>
                    <a:pt x="29" y="45"/>
                  </a:cubicBezTo>
                  <a:cubicBezTo>
                    <a:pt x="29" y="45"/>
                    <a:pt x="29" y="45"/>
                    <a:pt x="29" y="45"/>
                  </a:cubicBezTo>
                  <a:cubicBezTo>
                    <a:pt x="29" y="45"/>
                    <a:pt x="29" y="45"/>
                    <a:pt x="29" y="45"/>
                  </a:cubicBezTo>
                  <a:cubicBezTo>
                    <a:pt x="29" y="45"/>
                    <a:pt x="29" y="45"/>
                    <a:pt x="29" y="45"/>
                  </a:cubicBezTo>
                  <a:cubicBezTo>
                    <a:pt x="28" y="45"/>
                    <a:pt x="28" y="45"/>
                    <a:pt x="28" y="45"/>
                  </a:cubicBezTo>
                  <a:cubicBezTo>
                    <a:pt x="27" y="45"/>
                    <a:pt x="27" y="45"/>
                    <a:pt x="27" y="45"/>
                  </a:cubicBezTo>
                  <a:cubicBezTo>
                    <a:pt x="26" y="45"/>
                    <a:pt x="26" y="45"/>
                    <a:pt x="26" y="45"/>
                  </a:cubicBezTo>
                  <a:cubicBezTo>
                    <a:pt x="25" y="45"/>
                    <a:pt x="25" y="45"/>
                    <a:pt x="25" y="45"/>
                  </a:cubicBezTo>
                  <a:cubicBezTo>
                    <a:pt x="24" y="45"/>
                    <a:pt x="24" y="45"/>
                    <a:pt x="24" y="45"/>
                  </a:cubicBezTo>
                  <a:cubicBezTo>
                    <a:pt x="23" y="45"/>
                    <a:pt x="23" y="45"/>
                    <a:pt x="23" y="45"/>
                  </a:cubicBezTo>
                  <a:cubicBezTo>
                    <a:pt x="21" y="45"/>
                    <a:pt x="21" y="45"/>
                    <a:pt x="21" y="45"/>
                  </a:cubicBezTo>
                  <a:cubicBezTo>
                    <a:pt x="21" y="45"/>
                    <a:pt x="21" y="45"/>
                    <a:pt x="21" y="45"/>
                  </a:cubicBezTo>
                  <a:cubicBezTo>
                    <a:pt x="21" y="45"/>
                    <a:pt x="21" y="45"/>
                    <a:pt x="21" y="45"/>
                  </a:cubicBezTo>
                  <a:cubicBezTo>
                    <a:pt x="21" y="45"/>
                    <a:pt x="21" y="45"/>
                    <a:pt x="21" y="45"/>
                  </a:cubicBezTo>
                  <a:cubicBezTo>
                    <a:pt x="18" y="45"/>
                    <a:pt x="18" y="45"/>
                    <a:pt x="18" y="45"/>
                  </a:cubicBezTo>
                  <a:cubicBezTo>
                    <a:pt x="18" y="45"/>
                    <a:pt x="18" y="45"/>
                    <a:pt x="18" y="45"/>
                  </a:cubicBezTo>
                  <a:cubicBezTo>
                    <a:pt x="17" y="45"/>
                    <a:pt x="17" y="45"/>
                    <a:pt x="17" y="45"/>
                  </a:cubicBezTo>
                  <a:cubicBezTo>
                    <a:pt x="15" y="45"/>
                    <a:pt x="15" y="45"/>
                    <a:pt x="15" y="45"/>
                  </a:cubicBezTo>
                  <a:cubicBezTo>
                    <a:pt x="14" y="45"/>
                    <a:pt x="14" y="45"/>
                    <a:pt x="14" y="45"/>
                  </a:cubicBezTo>
                  <a:cubicBezTo>
                    <a:pt x="14" y="45"/>
                    <a:pt x="14" y="45"/>
                    <a:pt x="14" y="45"/>
                  </a:cubicBezTo>
                  <a:cubicBezTo>
                    <a:pt x="14" y="45"/>
                    <a:pt x="14" y="45"/>
                    <a:pt x="14" y="45"/>
                  </a:cubicBezTo>
                  <a:cubicBezTo>
                    <a:pt x="13" y="45"/>
                    <a:pt x="13" y="45"/>
                    <a:pt x="13" y="45"/>
                  </a:cubicBezTo>
                  <a:cubicBezTo>
                    <a:pt x="11" y="45"/>
                    <a:pt x="11" y="45"/>
                    <a:pt x="11" y="45"/>
                  </a:cubicBezTo>
                  <a:cubicBezTo>
                    <a:pt x="10" y="45"/>
                    <a:pt x="10" y="45"/>
                    <a:pt x="10" y="45"/>
                  </a:cubicBezTo>
                  <a:cubicBezTo>
                    <a:pt x="8" y="45"/>
                    <a:pt x="8" y="45"/>
                    <a:pt x="8" y="45"/>
                  </a:cubicBezTo>
                  <a:cubicBezTo>
                    <a:pt x="7" y="45"/>
                    <a:pt x="7" y="45"/>
                    <a:pt x="7" y="45"/>
                  </a:cubicBezTo>
                  <a:cubicBezTo>
                    <a:pt x="7" y="45"/>
                    <a:pt x="7" y="45"/>
                    <a:pt x="7" y="45"/>
                  </a:cubicBezTo>
                  <a:cubicBezTo>
                    <a:pt x="7" y="45"/>
                    <a:pt x="7" y="45"/>
                    <a:pt x="7" y="45"/>
                  </a:cubicBezTo>
                  <a:cubicBezTo>
                    <a:pt x="6" y="45"/>
                    <a:pt x="6" y="45"/>
                    <a:pt x="6" y="45"/>
                  </a:cubicBezTo>
                  <a:cubicBezTo>
                    <a:pt x="5" y="45"/>
                    <a:pt x="5" y="45"/>
                    <a:pt x="5" y="45"/>
                  </a:cubicBezTo>
                  <a:cubicBezTo>
                    <a:pt x="4" y="45"/>
                    <a:pt x="4" y="45"/>
                    <a:pt x="4" y="45"/>
                  </a:cubicBezTo>
                  <a:cubicBezTo>
                    <a:pt x="2" y="45"/>
                    <a:pt x="2" y="45"/>
                    <a:pt x="2" y="45"/>
                  </a:cubicBezTo>
                  <a:cubicBezTo>
                    <a:pt x="1" y="45"/>
                    <a:pt x="1" y="45"/>
                    <a:pt x="1" y="45"/>
                  </a:cubicBezTo>
                  <a:cubicBezTo>
                    <a:pt x="0" y="45"/>
                    <a:pt x="0" y="45"/>
                    <a:pt x="0" y="45"/>
                  </a:cubicBezTo>
                  <a:cubicBezTo>
                    <a:pt x="0" y="44"/>
                    <a:pt x="0" y="44"/>
                    <a:pt x="0" y="44"/>
                  </a:cubicBezTo>
                  <a:cubicBezTo>
                    <a:pt x="0" y="43"/>
                    <a:pt x="0" y="43"/>
                    <a:pt x="0" y="43"/>
                  </a:cubicBezTo>
                  <a:cubicBezTo>
                    <a:pt x="1" y="42"/>
                    <a:pt x="1" y="42"/>
                    <a:pt x="1" y="42"/>
                  </a:cubicBezTo>
                  <a:cubicBezTo>
                    <a:pt x="1" y="41"/>
                    <a:pt x="1" y="41"/>
                    <a:pt x="1" y="41"/>
                  </a:cubicBezTo>
                  <a:cubicBezTo>
                    <a:pt x="1" y="41"/>
                    <a:pt x="1" y="41"/>
                    <a:pt x="1" y="41"/>
                  </a:cubicBezTo>
                  <a:cubicBezTo>
                    <a:pt x="1" y="39"/>
                    <a:pt x="1" y="39"/>
                    <a:pt x="1" y="39"/>
                  </a:cubicBezTo>
                  <a:cubicBezTo>
                    <a:pt x="1" y="38"/>
                    <a:pt x="1" y="38"/>
                    <a:pt x="1" y="38"/>
                  </a:cubicBezTo>
                  <a:cubicBezTo>
                    <a:pt x="1" y="38"/>
                    <a:pt x="1" y="38"/>
                    <a:pt x="1" y="38"/>
                  </a:cubicBezTo>
                  <a:cubicBezTo>
                    <a:pt x="1" y="38"/>
                    <a:pt x="1" y="38"/>
                    <a:pt x="1" y="38"/>
                  </a:cubicBezTo>
                  <a:cubicBezTo>
                    <a:pt x="2" y="37"/>
                    <a:pt x="2" y="37"/>
                    <a:pt x="2" y="37"/>
                  </a:cubicBezTo>
                  <a:cubicBezTo>
                    <a:pt x="2" y="36"/>
                    <a:pt x="2" y="36"/>
                    <a:pt x="2" y="36"/>
                  </a:cubicBezTo>
                  <a:cubicBezTo>
                    <a:pt x="2" y="35"/>
                    <a:pt x="2" y="35"/>
                    <a:pt x="2" y="35"/>
                  </a:cubicBezTo>
                  <a:cubicBezTo>
                    <a:pt x="2" y="33"/>
                    <a:pt x="2" y="33"/>
                    <a:pt x="2" y="33"/>
                  </a:cubicBezTo>
                  <a:cubicBezTo>
                    <a:pt x="3" y="32"/>
                    <a:pt x="3" y="32"/>
                    <a:pt x="3" y="32"/>
                  </a:cubicBezTo>
                  <a:cubicBezTo>
                    <a:pt x="3" y="31"/>
                    <a:pt x="3" y="31"/>
                    <a:pt x="3" y="31"/>
                  </a:cubicBezTo>
                  <a:cubicBezTo>
                    <a:pt x="3" y="30"/>
                    <a:pt x="3" y="30"/>
                    <a:pt x="3" y="30"/>
                  </a:cubicBezTo>
                  <a:cubicBezTo>
                    <a:pt x="3" y="29"/>
                    <a:pt x="3" y="29"/>
                    <a:pt x="3" y="29"/>
                  </a:cubicBezTo>
                  <a:cubicBezTo>
                    <a:pt x="4" y="27"/>
                    <a:pt x="4" y="27"/>
                    <a:pt x="4" y="27"/>
                  </a:cubicBezTo>
                  <a:cubicBezTo>
                    <a:pt x="4" y="26"/>
                    <a:pt x="4" y="26"/>
                    <a:pt x="4" y="26"/>
                  </a:cubicBezTo>
                  <a:cubicBezTo>
                    <a:pt x="4" y="25"/>
                    <a:pt x="4" y="25"/>
                    <a:pt x="4" y="25"/>
                  </a:cubicBezTo>
                  <a:cubicBezTo>
                    <a:pt x="4" y="24"/>
                    <a:pt x="4" y="24"/>
                    <a:pt x="4" y="24"/>
                  </a:cubicBezTo>
                  <a:cubicBezTo>
                    <a:pt x="4" y="23"/>
                    <a:pt x="4" y="23"/>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0" name="任意多边形: 形状 59">
              <a:extLst>
                <a:ext uri="{FF2B5EF4-FFF2-40B4-BE49-F238E27FC236}">
                  <a16:creationId xmlns:a16="http://schemas.microsoft.com/office/drawing/2014/main" id="{1BACDAD7-C927-415C-A408-724AA7B98C77}"/>
                </a:ext>
              </a:extLst>
            </p:cNvPr>
            <p:cNvSpPr/>
            <p:nvPr/>
          </p:nvSpPr>
          <p:spPr bwMode="auto">
            <a:xfrm>
              <a:off x="4091091" y="906471"/>
              <a:ext cx="4763" cy="11113"/>
            </a:xfrm>
            <a:custGeom>
              <a:avLst/>
              <a:gdLst>
                <a:gd name="T0" fmla="*/ 0 w 3"/>
                <a:gd name="T1" fmla="*/ 0 h 7"/>
                <a:gd name="T2" fmla="*/ 0 w 3"/>
                <a:gd name="T3" fmla="*/ 0 h 7"/>
                <a:gd name="T4" fmla="*/ 2 w 3"/>
                <a:gd name="T5" fmla="*/ 2 h 7"/>
                <a:gd name="T6" fmla="*/ 3 w 3"/>
                <a:gd name="T7" fmla="*/ 2 h 7"/>
                <a:gd name="T8" fmla="*/ 3 w 3"/>
                <a:gd name="T9" fmla="*/ 3 h 7"/>
                <a:gd name="T10" fmla="*/ 3 w 3"/>
                <a:gd name="T11" fmla="*/ 3 h 7"/>
                <a:gd name="T12" fmla="*/ 2 w 3"/>
                <a:gd name="T13" fmla="*/ 5 h 7"/>
                <a:gd name="T14" fmla="*/ 0 w 3"/>
                <a:gd name="T15" fmla="*/ 7 h 7"/>
                <a:gd name="T16" fmla="*/ 0 w 3"/>
                <a:gd name="T17" fmla="*/ 3 h 7"/>
                <a:gd name="T18" fmla="*/ 0 w 3"/>
                <a:gd name="T19" fmla="*/ 2 h 7"/>
                <a:gd name="T20" fmla="*/ 0 w 3"/>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7">
                  <a:moveTo>
                    <a:pt x="0" y="0"/>
                  </a:moveTo>
                  <a:lnTo>
                    <a:pt x="0" y="0"/>
                  </a:lnTo>
                  <a:lnTo>
                    <a:pt x="2" y="2"/>
                  </a:lnTo>
                  <a:lnTo>
                    <a:pt x="3" y="2"/>
                  </a:lnTo>
                  <a:lnTo>
                    <a:pt x="3" y="3"/>
                  </a:lnTo>
                  <a:lnTo>
                    <a:pt x="3" y="3"/>
                  </a:lnTo>
                  <a:lnTo>
                    <a:pt x="2" y="5"/>
                  </a:lnTo>
                  <a:lnTo>
                    <a:pt x="0" y="7"/>
                  </a:lnTo>
                  <a:lnTo>
                    <a:pt x="0" y="3"/>
                  </a:lnTo>
                  <a:lnTo>
                    <a:pt x="0"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1" name="任意多边形: 形状 60">
              <a:extLst>
                <a:ext uri="{FF2B5EF4-FFF2-40B4-BE49-F238E27FC236}">
                  <a16:creationId xmlns:a16="http://schemas.microsoft.com/office/drawing/2014/main" id="{FA1ACD34-90D0-46E9-AE27-48DB87210A75}"/>
                </a:ext>
              </a:extLst>
            </p:cNvPr>
            <p:cNvSpPr/>
            <p:nvPr/>
          </p:nvSpPr>
          <p:spPr bwMode="auto">
            <a:xfrm>
              <a:off x="4054577" y="898532"/>
              <a:ext cx="11113" cy="7938"/>
            </a:xfrm>
            <a:custGeom>
              <a:avLst/>
              <a:gdLst>
                <a:gd name="T0" fmla="*/ 0 w 7"/>
                <a:gd name="T1" fmla="*/ 0 h 5"/>
                <a:gd name="T2" fmla="*/ 0 w 7"/>
                <a:gd name="T3" fmla="*/ 0 h 5"/>
                <a:gd name="T4" fmla="*/ 2 w 7"/>
                <a:gd name="T5" fmla="*/ 0 h 5"/>
                <a:gd name="T6" fmla="*/ 4 w 7"/>
                <a:gd name="T7" fmla="*/ 0 h 5"/>
                <a:gd name="T8" fmla="*/ 5 w 7"/>
                <a:gd name="T9" fmla="*/ 0 h 5"/>
                <a:gd name="T10" fmla="*/ 7 w 7"/>
                <a:gd name="T11" fmla="*/ 0 h 5"/>
                <a:gd name="T12" fmla="*/ 7 w 7"/>
                <a:gd name="T13" fmla="*/ 2 h 5"/>
                <a:gd name="T14" fmla="*/ 5 w 7"/>
                <a:gd name="T15" fmla="*/ 3 h 5"/>
                <a:gd name="T16" fmla="*/ 5 w 7"/>
                <a:gd name="T17" fmla="*/ 3 h 5"/>
                <a:gd name="T18" fmla="*/ 4 w 7"/>
                <a:gd name="T19" fmla="*/ 5 h 5"/>
                <a:gd name="T20" fmla="*/ 4 w 7"/>
                <a:gd name="T21" fmla="*/ 5 h 5"/>
                <a:gd name="T22" fmla="*/ 4 w 7"/>
                <a:gd name="T23" fmla="*/ 5 h 5"/>
                <a:gd name="T24" fmla="*/ 4 w 7"/>
                <a:gd name="T25" fmla="*/ 3 h 5"/>
                <a:gd name="T26" fmla="*/ 0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0" y="0"/>
                  </a:moveTo>
                  <a:lnTo>
                    <a:pt x="0" y="0"/>
                  </a:lnTo>
                  <a:lnTo>
                    <a:pt x="2" y="0"/>
                  </a:lnTo>
                  <a:lnTo>
                    <a:pt x="4" y="0"/>
                  </a:lnTo>
                  <a:lnTo>
                    <a:pt x="5" y="0"/>
                  </a:lnTo>
                  <a:lnTo>
                    <a:pt x="7" y="0"/>
                  </a:lnTo>
                  <a:lnTo>
                    <a:pt x="7" y="2"/>
                  </a:lnTo>
                  <a:lnTo>
                    <a:pt x="5" y="3"/>
                  </a:lnTo>
                  <a:lnTo>
                    <a:pt x="5" y="3"/>
                  </a:lnTo>
                  <a:lnTo>
                    <a:pt x="4" y="5"/>
                  </a:lnTo>
                  <a:lnTo>
                    <a:pt x="4" y="5"/>
                  </a:lnTo>
                  <a:lnTo>
                    <a:pt x="4" y="5"/>
                  </a:lnTo>
                  <a:lnTo>
                    <a:pt x="4" y="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2" name="任意多边形: 形状 61">
              <a:extLst>
                <a:ext uri="{FF2B5EF4-FFF2-40B4-BE49-F238E27FC236}">
                  <a16:creationId xmlns:a16="http://schemas.microsoft.com/office/drawing/2014/main" id="{37B6AA4F-F480-4639-906B-C077E37DD002}"/>
                </a:ext>
              </a:extLst>
            </p:cNvPr>
            <p:cNvSpPr/>
            <p:nvPr/>
          </p:nvSpPr>
          <p:spPr bwMode="auto">
            <a:xfrm>
              <a:off x="4075206" y="927105"/>
              <a:ext cx="11113" cy="7938"/>
            </a:xfrm>
            <a:custGeom>
              <a:avLst/>
              <a:gdLst>
                <a:gd name="T0" fmla="*/ 5 w 7"/>
                <a:gd name="T1" fmla="*/ 0 h 5"/>
                <a:gd name="T2" fmla="*/ 5 w 7"/>
                <a:gd name="T3" fmla="*/ 0 h 5"/>
                <a:gd name="T4" fmla="*/ 7 w 7"/>
                <a:gd name="T5" fmla="*/ 0 h 5"/>
                <a:gd name="T6" fmla="*/ 7 w 7"/>
                <a:gd name="T7" fmla="*/ 0 h 5"/>
                <a:gd name="T8" fmla="*/ 5 w 7"/>
                <a:gd name="T9" fmla="*/ 0 h 5"/>
                <a:gd name="T10" fmla="*/ 4 w 7"/>
                <a:gd name="T11" fmla="*/ 3 h 5"/>
                <a:gd name="T12" fmla="*/ 4 w 7"/>
                <a:gd name="T13" fmla="*/ 3 h 5"/>
                <a:gd name="T14" fmla="*/ 4 w 7"/>
                <a:gd name="T15" fmla="*/ 5 h 5"/>
                <a:gd name="T16" fmla="*/ 2 w 7"/>
                <a:gd name="T17" fmla="*/ 2 h 5"/>
                <a:gd name="T18" fmla="*/ 0 w 7"/>
                <a:gd name="T19" fmla="*/ 0 h 5"/>
                <a:gd name="T20" fmla="*/ 0 w 7"/>
                <a:gd name="T21" fmla="*/ 0 h 5"/>
                <a:gd name="T22" fmla="*/ 5 w 7"/>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5">
                  <a:moveTo>
                    <a:pt x="5" y="0"/>
                  </a:moveTo>
                  <a:lnTo>
                    <a:pt x="5" y="0"/>
                  </a:lnTo>
                  <a:lnTo>
                    <a:pt x="7" y="0"/>
                  </a:lnTo>
                  <a:lnTo>
                    <a:pt x="7" y="0"/>
                  </a:lnTo>
                  <a:lnTo>
                    <a:pt x="5" y="0"/>
                  </a:lnTo>
                  <a:lnTo>
                    <a:pt x="4" y="3"/>
                  </a:lnTo>
                  <a:lnTo>
                    <a:pt x="4" y="3"/>
                  </a:lnTo>
                  <a:lnTo>
                    <a:pt x="4" y="5"/>
                  </a:lnTo>
                  <a:lnTo>
                    <a:pt x="2" y="2"/>
                  </a:lnTo>
                  <a:lnTo>
                    <a:pt x="0"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sp>
          <p:nvSpPr>
            <p:cNvPr id="63" name="任意多边形: 形状 62">
              <a:extLst>
                <a:ext uri="{FF2B5EF4-FFF2-40B4-BE49-F238E27FC236}">
                  <a16:creationId xmlns:a16="http://schemas.microsoft.com/office/drawing/2014/main" id="{892EF03B-E1FA-47A8-9546-37FAD547BDBC}"/>
                </a:ext>
              </a:extLst>
            </p:cNvPr>
            <p:cNvSpPr/>
            <p:nvPr/>
          </p:nvSpPr>
          <p:spPr bwMode="auto">
            <a:xfrm>
              <a:off x="4024313" y="958850"/>
              <a:ext cx="7938" cy="12700"/>
            </a:xfrm>
            <a:custGeom>
              <a:avLst/>
              <a:gdLst>
                <a:gd name="T0" fmla="*/ 2 w 5"/>
                <a:gd name="T1" fmla="*/ 3 h 8"/>
                <a:gd name="T2" fmla="*/ 3 w 5"/>
                <a:gd name="T3" fmla="*/ 1 h 8"/>
                <a:gd name="T4" fmla="*/ 5 w 5"/>
                <a:gd name="T5" fmla="*/ 0 h 8"/>
                <a:gd name="T6" fmla="*/ 5 w 5"/>
                <a:gd name="T7" fmla="*/ 0 h 8"/>
                <a:gd name="T8" fmla="*/ 5 w 5"/>
                <a:gd name="T9" fmla="*/ 0 h 8"/>
                <a:gd name="T10" fmla="*/ 5 w 5"/>
                <a:gd name="T11" fmla="*/ 3 h 8"/>
                <a:gd name="T12" fmla="*/ 5 w 5"/>
                <a:gd name="T13" fmla="*/ 5 h 8"/>
                <a:gd name="T14" fmla="*/ 3 w 5"/>
                <a:gd name="T15" fmla="*/ 5 h 8"/>
                <a:gd name="T16" fmla="*/ 2 w 5"/>
                <a:gd name="T17" fmla="*/ 6 h 8"/>
                <a:gd name="T18" fmla="*/ 0 w 5"/>
                <a:gd name="T19" fmla="*/ 8 h 8"/>
                <a:gd name="T20" fmla="*/ 0 w 5"/>
                <a:gd name="T21" fmla="*/ 6 h 8"/>
                <a:gd name="T22" fmla="*/ 2 w 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8">
                  <a:moveTo>
                    <a:pt x="2" y="3"/>
                  </a:moveTo>
                  <a:lnTo>
                    <a:pt x="3" y="1"/>
                  </a:lnTo>
                  <a:lnTo>
                    <a:pt x="5" y="0"/>
                  </a:lnTo>
                  <a:lnTo>
                    <a:pt x="5" y="0"/>
                  </a:lnTo>
                  <a:lnTo>
                    <a:pt x="5" y="0"/>
                  </a:lnTo>
                  <a:lnTo>
                    <a:pt x="5" y="3"/>
                  </a:lnTo>
                  <a:lnTo>
                    <a:pt x="5" y="5"/>
                  </a:lnTo>
                  <a:lnTo>
                    <a:pt x="3" y="5"/>
                  </a:lnTo>
                  <a:lnTo>
                    <a:pt x="2" y="6"/>
                  </a:lnTo>
                  <a:lnTo>
                    <a:pt x="0" y="8"/>
                  </a:lnTo>
                  <a:lnTo>
                    <a:pt x="0" y="6"/>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rmAutofit fontScale="25000" lnSpcReduction="20000"/>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cs typeface="+mn-ea"/>
                <a:sym typeface="+mn-lt"/>
              </a:endParaRPr>
            </a:p>
          </p:txBody>
        </p:sp>
      </p:grpSp>
      <p:sp>
        <p:nvSpPr>
          <p:cNvPr id="2" name="标题 1">
            <a:extLst>
              <a:ext uri="{FF2B5EF4-FFF2-40B4-BE49-F238E27FC236}">
                <a16:creationId xmlns:a16="http://schemas.microsoft.com/office/drawing/2014/main" id="{B2A301A8-28E2-4C2F-A315-7CBE878E9D00}"/>
              </a:ext>
            </a:extLst>
          </p:cNvPr>
          <p:cNvSpPr>
            <a:spLocks noGrp="1"/>
          </p:cNvSpPr>
          <p:nvPr>
            <p:ph type="title"/>
          </p:nvPr>
        </p:nvSpPr>
        <p:spPr/>
        <p:txBody>
          <a:bodyPr/>
          <a:lstStyle/>
          <a:p>
            <a:r>
              <a:rPr lang="en-US" altLang="zh-CN" dirty="0">
                <a:cs typeface="+mn-ea"/>
              </a:rPr>
              <a:t>Detailed Design——Scenario 1</a:t>
            </a:r>
            <a:endParaRPr lang="zh-CN" dirty="0"/>
          </a:p>
        </p:txBody>
      </p:sp>
      <p:sp>
        <p:nvSpPr>
          <p:cNvPr id="4" name="灯片编号占位符 3">
            <a:extLst>
              <a:ext uri="{FF2B5EF4-FFF2-40B4-BE49-F238E27FC236}">
                <a16:creationId xmlns:a16="http://schemas.microsoft.com/office/drawing/2014/main" id="{725B9BFE-5D03-40B5-9AAE-14C3B0E4E246}"/>
              </a:ext>
            </a:extLst>
          </p:cNvPr>
          <p:cNvSpPr>
            <a:spLocks noGrp="1"/>
          </p:cNvSpPr>
          <p:nvPr>
            <p:ph type="sldNum" sz="quarter" idx="12"/>
          </p:nvPr>
        </p:nvSpPr>
        <p:spPr>
          <a:xfrm>
            <a:off x="8526965" y="7587902"/>
            <a:ext cx="2909888" cy="206381"/>
          </a:xfrm>
        </p:spPr>
        <p:txBody>
          <a:bodyPr/>
          <a:lstStyle/>
          <a:p>
            <a:fld id="{5DD3DB80-B894-403A-B48E-6FDC1A72010E}" type="slidenum">
              <a:rPr lang="zh-CN" altLang="en-US" smtClean="0">
                <a:cs typeface="+mn-ea"/>
                <a:sym typeface="+mn-lt"/>
              </a:rPr>
              <a:pPr/>
              <a:t>9</a:t>
            </a:fld>
            <a:endParaRPr lang="zh-CN" altLang="en-US">
              <a:cs typeface="+mn-ea"/>
              <a:sym typeface="+mn-lt"/>
            </a:endParaRPr>
          </a:p>
        </p:txBody>
      </p:sp>
      <p:pic>
        <p:nvPicPr>
          <p:cNvPr id="3" name="图片 2">
            <a:extLst>
              <a:ext uri="{FF2B5EF4-FFF2-40B4-BE49-F238E27FC236}">
                <a16:creationId xmlns:a16="http://schemas.microsoft.com/office/drawing/2014/main" id="{139B5684-B6AE-4EE9-B1BF-3D3A77C88D86}"/>
              </a:ext>
            </a:extLst>
          </p:cNvPr>
          <p:cNvPicPr>
            <a:picLocks noChangeAspect="1"/>
          </p:cNvPicPr>
          <p:nvPr/>
        </p:nvPicPr>
        <p:blipFill>
          <a:blip r:embed="rId2"/>
          <a:stretch>
            <a:fillRect/>
          </a:stretch>
        </p:blipFill>
        <p:spPr>
          <a:xfrm>
            <a:off x="1966859" y="1810237"/>
            <a:ext cx="8256692" cy="4287457"/>
          </a:xfrm>
          <a:prstGeom prst="rect">
            <a:avLst/>
          </a:prstGeom>
        </p:spPr>
      </p:pic>
      <p:sp>
        <p:nvSpPr>
          <p:cNvPr id="5" name="矩形 4">
            <a:extLst>
              <a:ext uri="{FF2B5EF4-FFF2-40B4-BE49-F238E27FC236}">
                <a16:creationId xmlns:a16="http://schemas.microsoft.com/office/drawing/2014/main" id="{2C84EBCA-7CD8-45E8-8EB2-3B00AD504F89}"/>
              </a:ext>
            </a:extLst>
          </p:cNvPr>
          <p:cNvSpPr/>
          <p:nvPr/>
        </p:nvSpPr>
        <p:spPr>
          <a:xfrm>
            <a:off x="669924" y="1219963"/>
            <a:ext cx="1893467" cy="400110"/>
          </a:xfrm>
          <a:prstGeom prst="rect">
            <a:avLst/>
          </a:prstGeom>
        </p:spPr>
        <p:txBody>
          <a:bodyPr wrap="none">
            <a:spAutoFit/>
          </a:bodyPr>
          <a:lstStyle/>
          <a:p>
            <a:r>
              <a:rPr lang="en-US" altLang="zh-CN" sz="2000" b="1" dirty="0">
                <a:solidFill>
                  <a:srgbClr val="333333"/>
                </a:solidFill>
                <a:latin typeface="Arial" panose="020B0604020202020204" pitchFamily="34" charset="0"/>
                <a:ea typeface="Open Sans"/>
              </a:rPr>
              <a:t>User Interface</a:t>
            </a:r>
            <a:endParaRPr lang="zh-CN" altLang="en-US" sz="2000" b="1" dirty="0"/>
          </a:p>
        </p:txBody>
      </p:sp>
    </p:spTree>
    <p:extLst>
      <p:ext uri="{BB962C8B-B14F-4D97-AF65-F5344CB8AC3E}">
        <p14:creationId xmlns:p14="http://schemas.microsoft.com/office/powerpoint/2010/main" val="19398950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TEMPLATE" val="50af02da-f799-478a-8a8e-9d5538c46e42"/>
</p:tagLst>
</file>

<file path=ppt/tags/tag2.xml><?xml version="1.0" encoding="utf-8"?>
<p:tagLst xmlns:a="http://schemas.openxmlformats.org/drawingml/2006/main" xmlns:r="http://schemas.openxmlformats.org/officeDocument/2006/relationships" xmlns:p="http://schemas.openxmlformats.org/presentationml/2006/main">
  <p:tag name="ISLIDE.VECTOR" val="3f5b30c5-7f1b-4618-8125-b6d78c3193c7"/>
</p:tagLst>
</file>

<file path=ppt/theme/theme1.xml><?xml version="1.0" encoding="utf-8"?>
<a:theme xmlns:a="http://schemas.openxmlformats.org/drawingml/2006/main" name="主题5">
  <a:themeElements>
    <a:clrScheme name="房利美">
      <a:dk1>
        <a:srgbClr val="000000"/>
      </a:dk1>
      <a:lt1>
        <a:srgbClr val="FFFFFF"/>
      </a:lt1>
      <a:dk2>
        <a:srgbClr val="768394"/>
      </a:dk2>
      <a:lt2>
        <a:srgbClr val="F0F0F0"/>
      </a:lt2>
      <a:accent1>
        <a:srgbClr val="2B1281"/>
      </a:accent1>
      <a:accent2>
        <a:srgbClr val="013F6C"/>
      </a:accent2>
      <a:accent3>
        <a:srgbClr val="E5B417"/>
      </a:accent3>
      <a:accent4>
        <a:srgbClr val="1D888B"/>
      </a:accent4>
      <a:accent5>
        <a:srgbClr val="0046E2"/>
      </a:accent5>
      <a:accent6>
        <a:srgbClr val="5E3273"/>
      </a:accent6>
      <a:hlink>
        <a:srgbClr val="4276AA"/>
      </a:hlink>
      <a:folHlink>
        <a:srgbClr val="BFBFBF"/>
      </a:folHlink>
    </a:clrScheme>
    <a:fontScheme name="xqdqfxvh">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房利美">
    <a:dk1>
      <a:srgbClr val="000000"/>
    </a:dk1>
    <a:lt1>
      <a:srgbClr val="FFFFFF"/>
    </a:lt1>
    <a:dk2>
      <a:srgbClr val="768394"/>
    </a:dk2>
    <a:lt2>
      <a:srgbClr val="F0F0F0"/>
    </a:lt2>
    <a:accent1>
      <a:srgbClr val="2B1281"/>
    </a:accent1>
    <a:accent2>
      <a:srgbClr val="013F6C"/>
    </a:accent2>
    <a:accent3>
      <a:srgbClr val="E5B417"/>
    </a:accent3>
    <a:accent4>
      <a:srgbClr val="1D888B"/>
    </a:accent4>
    <a:accent5>
      <a:srgbClr val="0046E2"/>
    </a:accent5>
    <a:accent6>
      <a:srgbClr val="5E3273"/>
    </a:accent6>
    <a:hlink>
      <a:srgbClr val="4276AA"/>
    </a:hlink>
    <a:folHlink>
      <a:srgbClr val="BFBFBF"/>
    </a:folHlink>
  </a:clrScheme>
</a:themeOverride>
</file>

<file path=ppt/theme/themeOverride2.xml><?xml version="1.0" encoding="utf-8"?>
<a:themeOverride xmlns:a="http://schemas.openxmlformats.org/drawingml/2006/main">
  <a:clrScheme name="房利美">
    <a:dk1>
      <a:srgbClr val="000000"/>
    </a:dk1>
    <a:lt1>
      <a:srgbClr val="FFFFFF"/>
    </a:lt1>
    <a:dk2>
      <a:srgbClr val="768394"/>
    </a:dk2>
    <a:lt2>
      <a:srgbClr val="F0F0F0"/>
    </a:lt2>
    <a:accent1>
      <a:srgbClr val="2B1281"/>
    </a:accent1>
    <a:accent2>
      <a:srgbClr val="013F6C"/>
    </a:accent2>
    <a:accent3>
      <a:srgbClr val="E5B417"/>
    </a:accent3>
    <a:accent4>
      <a:srgbClr val="1D888B"/>
    </a:accent4>
    <a:accent5>
      <a:srgbClr val="0046E2"/>
    </a:accent5>
    <a:accent6>
      <a:srgbClr val="5E3273"/>
    </a:accent6>
    <a:hlink>
      <a:srgbClr val="4276AA"/>
    </a:hlink>
    <a:folHlink>
      <a:srgbClr val="BFBFBF"/>
    </a:folHlink>
  </a:clrScheme>
</a:themeOverrid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iSlide</Template>
  <TotalTime>558</TotalTime>
  <Words>632</Words>
  <Application>Microsoft Office PowerPoint</Application>
  <PresentationFormat>宽屏</PresentationFormat>
  <Paragraphs>98</Paragraphs>
  <Slides>23</Slides>
  <Notes>8</Notes>
  <HiddenSlides>0</HiddenSlides>
  <MMClips>2</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23</vt:i4>
      </vt:variant>
    </vt:vector>
  </HeadingPairs>
  <TitlesOfParts>
    <vt:vector size="31" baseType="lpstr">
      <vt:lpstr>Open Sans</vt:lpstr>
      <vt:lpstr>宋体</vt:lpstr>
      <vt:lpstr>微软雅黑</vt:lpstr>
      <vt:lpstr>微软雅黑</vt:lpstr>
      <vt:lpstr>Arial</vt:lpstr>
      <vt:lpstr>Calibri</vt:lpstr>
      <vt:lpstr>主题5</vt:lpstr>
      <vt:lpstr>think-cell Slide</vt:lpstr>
      <vt:lpstr>Human Computer Interaction</vt:lpstr>
      <vt:lpstr>PowerPoint 演示文稿</vt:lpstr>
      <vt:lpstr>PowerPoint 演示文稿</vt:lpstr>
      <vt:lpstr>Project Introduction</vt:lpstr>
      <vt:lpstr>Project Introduction</vt:lpstr>
      <vt:lpstr>PowerPoint 演示文稿</vt:lpstr>
      <vt:lpstr>System Architecture</vt:lpstr>
      <vt:lpstr>PowerPoint 演示文稿</vt:lpstr>
      <vt:lpstr>Detailed Design——Scenario 1</vt:lpstr>
      <vt:lpstr>Detailed Design——Scenario 1</vt:lpstr>
      <vt:lpstr>Detailed Design——Scenario 1</vt:lpstr>
      <vt:lpstr>Detailed Design——Scenario 1</vt:lpstr>
      <vt:lpstr>Detailed Design——Scenario 1</vt:lpstr>
      <vt:lpstr>Detailed Design——Scenario 2</vt:lpstr>
      <vt:lpstr>Detailed Design——Scenario 2</vt:lpstr>
      <vt:lpstr>Detailed Design——Scenario 2</vt:lpstr>
      <vt:lpstr>Detailed Design——Scenario 2</vt:lpstr>
      <vt:lpstr>PowerPoint 演示文稿</vt:lpstr>
      <vt:lpstr>Project Innovation Point</vt:lpstr>
      <vt:lpstr>PowerPoint 演示文稿</vt:lpstr>
      <vt:lpstr>Project Display</vt:lpstr>
      <vt:lpstr>Project Display</vt:lpstr>
      <vt:lpstr>Thanks for listening</vt:lpstr>
    </vt:vector>
  </TitlesOfParts>
  <Manager>iSlide</Manager>
  <Company>iSlide</Company>
  <LinksUpToDate>false</LinksUpToDate>
  <SharedDoc>false</SharedDoc>
  <HyperlinkBase>https://www.islide.cc</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刘 一飞</cp:lastModifiedBy>
  <cp:revision>48</cp:revision>
  <cp:lastPrinted>2017-11-14T16:00:00Z</cp:lastPrinted>
  <dcterms:created xsi:type="dcterms:W3CDTF">2017-11-14T16:00:00Z</dcterms:created>
  <dcterms:modified xsi:type="dcterms:W3CDTF">2023-06-15T16:20:14Z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ies>
</file>

<file path=docProps/thumbnail.jpeg>
</file>